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binary" PartName="/ppt/metadata"/>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custom.xml" Type="http://schemas.openxmlformats.org/officeDocument/2006/relationships/custom-properties" Id="rId4"></Relationship><Relationship Target="docProps/core.xml" Type="http://schemas.openxmlformats.org/package/2006/relationships/metadata/core-properties" Id="rId5"></Relationship></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7010400" cy="9296400"/>
  <p:embeddedFontLst>
    <p:embeddedFont>
      <p:font typeface="Roboto Medium"/>
      <p:regular r:id="rId24"/>
      <p:bold r:id="rId25"/>
      <p:italic r:id="rId26"/>
      <p:boldItalic r:id="rId27"/>
    </p:embeddedFont>
    <p:embeddedFont>
      <p:font typeface="Roboto"/>
      <p:regular r:id="rId28"/>
      <p:bold r:id="rId29"/>
      <p:italic r:id="rId30"/>
      <p:boldItalic r:id="rId31"/>
    </p:embeddedFont>
    <p:embeddedFont>
      <p:font typeface="Atkinson Hyperlegible"/>
      <p:regular r:id="rId32"/>
      <p:bold r:id="rId33"/>
      <p:italic r:id="rId34"/>
      <p:boldItalic r:id="rId35"/>
    </p:embeddedFont>
    <p:embeddedFont>
      <p:font typeface="Helvetica Neue"/>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0" roundtripDataSignature="AMtx7mhePpVeIvht5MRmCM3Hkozm+qAX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Relationships xmlns="http://schemas.openxmlformats.org/package/2006/relationships"><Relationship Target="metadata" Type="http://customschemas.google.com/relationships/presentationmetadata" Id="rId40"></Relationship><Relationship Target="slides/slide15.xml" Type="http://schemas.openxmlformats.org/officeDocument/2006/relationships/slide" Id="rId20"></Relationship><Relationship Target="slides/slide17.xml" Type="http://schemas.openxmlformats.org/officeDocument/2006/relationships/slide" Id="rId22"></Relationship><Relationship Target="slides/slide16.xml" Type="http://schemas.openxmlformats.org/officeDocument/2006/relationships/slide" Id="rId21"></Relationship><Relationship Target="fonts/RobotoMedium-regular.fntdata" Type="http://schemas.openxmlformats.org/officeDocument/2006/relationships/font" Id="rId24"></Relationship><Relationship Target="slides/slide18.xml" Type="http://schemas.openxmlformats.org/officeDocument/2006/relationships/slide" Id="rId23"></Relationship><Relationship Target="theme/theme1.xml" Type="http://schemas.openxmlformats.org/officeDocument/2006/relationships/theme" Id="rId1"></Relationship><Relationship Target="viewProps.xml" Type="http://schemas.openxmlformats.org/officeDocument/2006/relationships/viewProps" Id="rId2"></Relationship><Relationship Target="presProps.xml" Type="http://schemas.openxmlformats.org/officeDocument/2006/relationships/presProps" Id="rId3"></Relationship><Relationship Target="slideMasters/slideMaster1.xml" Type="http://schemas.openxmlformats.org/officeDocument/2006/relationships/slideMaster" Id="rId4"></Relationship><Relationship Target="slides/slide4.xml" Type="http://schemas.openxmlformats.org/officeDocument/2006/relationships/slide" Id="rId9"></Relationship><Relationship Target="fonts/RobotoMedium-italic.fntdata" Type="http://schemas.openxmlformats.org/officeDocument/2006/relationships/font" Id="rId26"></Relationship><Relationship Target="fonts/RobotoMedium-bold.fntdata" Type="http://schemas.openxmlformats.org/officeDocument/2006/relationships/font" Id="rId25"></Relationship><Relationship Target="fonts/Roboto-regular.fntdata" Type="http://schemas.openxmlformats.org/officeDocument/2006/relationships/font" Id="rId28"></Relationship><Relationship Target="fonts/RobotoMedium-boldItalic.fntdata" Type="http://schemas.openxmlformats.org/officeDocument/2006/relationships/font" Id="rId27"></Relationship><Relationship Target="notesMasters/notesMaster1.xml" Type="http://schemas.openxmlformats.org/officeDocument/2006/relationships/notesMaster" Id="rId5"></Relationship><Relationship Target="slides/slide1.xml" Type="http://schemas.openxmlformats.org/officeDocument/2006/relationships/slide" Id="rId6"></Relationship><Relationship Target="fonts/Roboto-bold.fntdata" Type="http://schemas.openxmlformats.org/officeDocument/2006/relationships/font" Id="rId29"></Relationship><Relationship Target="slides/slide2.xml" Type="http://schemas.openxmlformats.org/officeDocument/2006/relationships/slide" Id="rId7"></Relationship><Relationship Target="slides/slide3.xml" Type="http://schemas.openxmlformats.org/officeDocument/2006/relationships/slide" Id="rId8"></Relationship><Relationship Target="fonts/Roboto-boldItalic.fntdata" Type="http://schemas.openxmlformats.org/officeDocument/2006/relationships/font" Id="rId31"></Relationship><Relationship Target="fonts/Roboto-italic.fntdata" Type="http://schemas.openxmlformats.org/officeDocument/2006/relationships/font" Id="rId30"></Relationship><Relationship Target="slides/slide6.xml" Type="http://schemas.openxmlformats.org/officeDocument/2006/relationships/slide" Id="rId11"></Relationship><Relationship Target="fonts/AtkinsonHyperlegible-bold.fntdata" Type="http://schemas.openxmlformats.org/officeDocument/2006/relationships/font" Id="rId33"></Relationship><Relationship Target="slides/slide5.xml" Type="http://schemas.openxmlformats.org/officeDocument/2006/relationships/slide" Id="rId10"></Relationship><Relationship Target="fonts/AtkinsonHyperlegible-regular.fntdata" Type="http://schemas.openxmlformats.org/officeDocument/2006/relationships/font" Id="rId32"></Relationship><Relationship Target="slides/slide8.xml" Type="http://schemas.openxmlformats.org/officeDocument/2006/relationships/slide" Id="rId13"></Relationship><Relationship Target="fonts/AtkinsonHyperlegible-boldItalic.fntdata" Type="http://schemas.openxmlformats.org/officeDocument/2006/relationships/font" Id="rId35"></Relationship><Relationship Target="slides/slide7.xml" Type="http://schemas.openxmlformats.org/officeDocument/2006/relationships/slide" Id="rId12"></Relationship><Relationship Target="fonts/AtkinsonHyperlegible-italic.fntdata" Type="http://schemas.openxmlformats.org/officeDocument/2006/relationships/font" Id="rId34"></Relationship><Relationship Target="slides/slide10.xml" Type="http://schemas.openxmlformats.org/officeDocument/2006/relationships/slide" Id="rId15"></Relationship><Relationship Target="fonts/HelveticaNeue-bold.fntdata" Type="http://schemas.openxmlformats.org/officeDocument/2006/relationships/font" Id="rId37"></Relationship><Relationship Target="slides/slide9.xml" Type="http://schemas.openxmlformats.org/officeDocument/2006/relationships/slide" Id="rId14"></Relationship><Relationship Target="fonts/HelveticaNeue-regular.fntdata" Type="http://schemas.openxmlformats.org/officeDocument/2006/relationships/font" Id="rId36"></Relationship><Relationship Target="slides/slide12.xml" Type="http://schemas.openxmlformats.org/officeDocument/2006/relationships/slide" Id="rId17"></Relationship><Relationship Target="fonts/HelveticaNeue-boldItalic.fntdata" Type="http://schemas.openxmlformats.org/officeDocument/2006/relationships/font" Id="rId39"></Relationship><Relationship Target="slides/slide11.xml" Type="http://schemas.openxmlformats.org/officeDocument/2006/relationships/slide" Id="rId16"></Relationship><Relationship Target="fonts/HelveticaNeue-italic.fntdata" Type="http://schemas.openxmlformats.org/officeDocument/2006/relationships/font" Id="rId38"></Relationship><Relationship Target="slides/slide14.xml" Type="http://schemas.openxmlformats.org/officeDocument/2006/relationships/slide" Id="rId19"></Relationship><Relationship Target="slides/slide13.xml" Type="http://schemas.openxmlformats.org/officeDocument/2006/relationships/slide" Id="rId18"></Relationship></Relationships>
</file>

<file path=ppt/charts/_rels/chart1.xml.rels><?xml version="1.0" encoding="UTF-8" ?><Relationships xmlns="http://schemas.openxmlformats.org/package/2006/relationships"><Relationship Target="style1.xml" Type="http://schemas.microsoft.com/office/2011/relationships/chartStyle" Id="rId1"></Relationship><Relationship Target="colors1.xml" Type="http://schemas.microsoft.com/office/2011/relationships/chartColorStyle" Id="rId2"></Relationship></Relationships>
</file>

<file path=ppt/charts/_rels/chart2.xml.rels><?xml version="1.0" encoding="UTF-8" ?><Relationships xmlns="http://schemas.openxmlformats.org/package/2006/relationships"><Relationship Target="style2.xml" Type="http://schemas.microsoft.com/office/2011/relationships/chartStyle" Id="rId1"></Relationship><Relationship Target="colors2.xml" Type="http://schemas.microsoft.com/office/2011/relationships/chartColorStyle" Id="rId2"></Relationship></Relationships>
</file>

<file path=ppt/charts/_rels/chart3.xml.rels><?xml version="1.0" encoding="UTF-8" ?><Relationships xmlns="http://schemas.openxmlformats.org/package/2006/relationships"><Relationship Target="style3.xml" Type="http://schemas.microsoft.com/office/2011/relationships/chartStyle" Id="rId1"></Relationship><Relationship Target="colors3.xml" Type="http://schemas.microsoft.com/office/2011/relationships/chartColorStyle" Id="rId2"></Relationship></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tkinson Hyperlegible" pitchFamily="2" charset="77"/>
                <a:ea typeface="+mn-ea"/>
                <a:cs typeface="+mn-cs"/>
              </a:defRPr>
            </a:pPr>
            <a:r>
              <a:rPr lang="en-US"/>
              <a:t>Payor Mix</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tkinson Hyperlegible" pitchFamily="2" charset="77"/>
              <a:ea typeface="+mn-ea"/>
              <a:cs typeface="+mn-cs"/>
            </a:defRPr>
          </a:pPr>
          <a:endParaRPr lang="en-US"/>
        </a:p>
      </c:txPr>
    </c:title>
    <c:autoTitleDeleted val="0"/>
    <c:plotArea>
      <c:layout/>
      <c:pieChart>
        <c:varyColors val="1"/>
        <c:ser>
          <c:idx val="0"/>
          <c:order val="0"/>
          <c:tx>
            <c:strRef>
              <c:f>Sheet1!$B$1</c:f>
              <c:strCache>
                <c:ptCount val="1"/>
                <c:pt idx="0">
                  <c:v>Payor Mix</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7E7-5341-BD3E-ACE7A91E171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7E7-5341-BD3E-ACE7A91E171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7E7-5341-BD3E-ACE7A91E171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7E7-5341-BD3E-ACE7A91E171F}"/>
              </c:ext>
            </c:extLst>
          </c:dPt>
          <c:cat>
            <c:strRef>
              <c:f>Sheet1!$A$2:$A$5</c:f>
              <c:strCache>
                <c:ptCount val="4"/>
                <c:pt idx="0">
                  <c:v>Medicaid </c:v>
                </c:pt>
                <c:pt idx="1">
                  <c:v>Medicare</c:v>
                </c:pt>
                <c:pt idx="2">
                  <c:v>Commercial </c:v>
                </c:pt>
                <c:pt idx="3">
                  <c:v>Uncompensated</c:v>
                </c:pt>
              </c:strCache>
            </c:strRef>
          </c:cat>
          <c:val>
            <c:numRef>
              <c:f>Sheet1!$B$2:$B$5</c:f>
              <c:numCache>
                <c:formatCode>General</c:formatCode>
                <c:ptCount val="4"/>
                <c:pt idx="0">
                  <c:v>42</c:v>
                </c:pt>
                <c:pt idx="1">
                  <c:v>9</c:v>
                </c:pt>
                <c:pt idx="2">
                  <c:v>9</c:v>
                </c:pt>
                <c:pt idx="3">
                  <c:v>40</c:v>
                </c:pt>
              </c:numCache>
            </c:numRef>
          </c:val>
          <c:extLst>
            <c:ext xmlns:c16="http://schemas.microsoft.com/office/drawing/2014/chart" uri="{C3380CC4-5D6E-409C-BE32-E72D297353CC}">
              <c16:uniqueId val="{00000008-87E7-5341-BD3E-ACE7A91E171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78160832517433698"/>
          <c:y val="0.26777569360384479"/>
          <c:w val="0.21493642948189334"/>
          <c:h val="0.4236708771086860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tkinson Hyperlegible" pitchFamily="2"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Atkinson Hyperlegible" pitchFamily="2" charset="77"/>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tkinson Hyperlegible" pitchFamily="2" charset="77"/>
                <a:ea typeface="+mn-ea"/>
                <a:cs typeface="+mn-cs"/>
              </a:defRPr>
            </a:pPr>
            <a:r>
              <a:rPr lang="en-US"/>
              <a:t>Race</a:t>
            </a:r>
          </a:p>
        </c:rich>
      </c:tx>
      <c:layout>
        <c:manualLayout>
          <c:xMode val="edge"/>
          <c:yMode val="edge"/>
          <c:x val="0.18190166937133215"/>
          <c:y val="4.529651383287369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tkinson Hyperlegible" pitchFamily="2" charset="77"/>
              <a:ea typeface="+mn-ea"/>
              <a:cs typeface="+mn-cs"/>
            </a:defRPr>
          </a:pPr>
          <a:endParaRPr lang="en-US"/>
        </a:p>
      </c:txPr>
    </c:title>
    <c:autoTitleDeleted val="0"/>
    <c:plotArea>
      <c:layout>
        <c:manualLayout>
          <c:layoutTarget val="inner"/>
          <c:xMode val="edge"/>
          <c:yMode val="edge"/>
          <c:x val="7.0393847962795464E-2"/>
          <c:y val="0.19668752895430044"/>
          <c:w val="0.35847527134164553"/>
          <c:h val="0.72781828132424342"/>
        </c:manualLayout>
      </c:layout>
      <c:doughnutChart>
        <c:varyColors val="1"/>
        <c:ser>
          <c:idx val="0"/>
          <c:order val="0"/>
          <c:tx>
            <c:strRef>
              <c:f>Sheet1!$B$1</c:f>
              <c:strCache>
                <c:ptCount val="1"/>
                <c:pt idx="0">
                  <c:v>Race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3BA-7244-BE01-0E2F9986B9A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3BA-7244-BE01-0E2F9986B9A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3BA-7244-BE01-0E2F9986B9A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3BA-7244-BE01-0E2F9986B9A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3BA-7244-BE01-0E2F9986B9A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3BA-7244-BE01-0E2F9986B9AF}"/>
              </c:ext>
            </c:extLst>
          </c:dPt>
          <c:cat>
            <c:strRef>
              <c:f>Sheet1!$A$2:$A$7</c:f>
              <c:strCache>
                <c:ptCount val="6"/>
                <c:pt idx="0">
                  <c:v>African American/Black</c:v>
                </c:pt>
                <c:pt idx="1">
                  <c:v>White</c:v>
                </c:pt>
                <c:pt idx="2">
                  <c:v>Other</c:v>
                </c:pt>
                <c:pt idx="3">
                  <c:v>Asian</c:v>
                </c:pt>
                <c:pt idx="4">
                  <c:v>American Indian/Alaska Native</c:v>
                </c:pt>
                <c:pt idx="5">
                  <c:v>Multiple</c:v>
                </c:pt>
              </c:strCache>
            </c:strRef>
          </c:cat>
          <c:val>
            <c:numRef>
              <c:f>Sheet1!$B$2:$B$7</c:f>
              <c:numCache>
                <c:formatCode>0.0%</c:formatCode>
                <c:ptCount val="6"/>
                <c:pt idx="0">
                  <c:v>0.40984954915834376</c:v>
                </c:pt>
                <c:pt idx="1">
                  <c:v>0.33094587345781501</c:v>
                </c:pt>
                <c:pt idx="2">
                  <c:v>0.18226774630258755</c:v>
                </c:pt>
                <c:pt idx="3">
                  <c:v>2.9201256737081408E-2</c:v>
                </c:pt>
                <c:pt idx="4">
                  <c:v>2.8695496692124959E-2</c:v>
                </c:pt>
                <c:pt idx="5">
                  <c:v>1.8605839229609952E-2</c:v>
                </c:pt>
              </c:numCache>
            </c:numRef>
          </c:val>
          <c:extLst>
            <c:ext xmlns:c16="http://schemas.microsoft.com/office/drawing/2014/chart" uri="{C3380CC4-5D6E-409C-BE32-E72D297353CC}">
              <c16:uniqueId val="{0000000C-E3BA-7244-BE01-0E2F9986B9A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46521677858139165"/>
          <c:y val="8.2230608882436079E-3"/>
          <c:w val="0.53478322141860846"/>
          <c:h val="0.99177692034495002"/>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tkinson Hyperlegible" pitchFamily="2"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Atkinson Hyperlegible" pitchFamily="2" charset="77"/>
        </a:defRPr>
      </a:pPr>
      <a:endParaRPr lang="en-US"/>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tkinson Hyperlegible" pitchFamily="2" charset="77"/>
                <a:ea typeface="+mn-ea"/>
                <a:cs typeface="+mn-cs"/>
              </a:defRPr>
            </a:pPr>
            <a:r>
              <a:rPr lang="en-US"/>
              <a:t>Ethnicity</a:t>
            </a:r>
          </a:p>
        </c:rich>
      </c:tx>
      <c:layout>
        <c:manualLayout>
          <c:xMode val="edge"/>
          <c:yMode val="edge"/>
          <c:x val="0.12719852308289706"/>
          <c:y val="3.019766392140047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tkinson Hyperlegible" pitchFamily="2" charset="77"/>
              <a:ea typeface="+mn-ea"/>
              <a:cs typeface="+mn-cs"/>
            </a:defRPr>
          </a:pPr>
          <a:endParaRPr lang="en-US"/>
        </a:p>
      </c:txPr>
    </c:title>
    <c:autoTitleDeleted val="0"/>
    <c:plotArea>
      <c:layout>
        <c:manualLayout>
          <c:layoutTarget val="inner"/>
          <c:xMode val="edge"/>
          <c:yMode val="edge"/>
          <c:x val="5.014220599428499E-2"/>
          <c:y val="0.21681922695565539"/>
          <c:w val="0.38424239583939196"/>
          <c:h val="0.72781838918844377"/>
        </c:manualLayout>
      </c:layout>
      <c:doughnutChart>
        <c:varyColors val="1"/>
        <c:ser>
          <c:idx val="0"/>
          <c:order val="0"/>
          <c:tx>
            <c:strRef>
              <c:f>Sheet1!$B$1</c:f>
              <c:strCache>
                <c:ptCount val="1"/>
                <c:pt idx="0">
                  <c:v>Race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A64-1948-8B26-3F50242CAB7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A64-1948-8B26-3F50242CAB77}"/>
              </c:ext>
            </c:extLst>
          </c:dPt>
          <c:cat>
            <c:strRef>
              <c:f>Sheet1!$A$2:$A$3</c:f>
              <c:strCache>
                <c:ptCount val="2"/>
                <c:pt idx="0">
                  <c:v>Non-Hispanic/Latino</c:v>
                </c:pt>
                <c:pt idx="1">
                  <c:v>Hispanic/Latino</c:v>
                </c:pt>
              </c:strCache>
            </c:strRef>
          </c:cat>
          <c:val>
            <c:numRef>
              <c:f>Sheet1!$B$2:$B$3</c:f>
              <c:numCache>
                <c:formatCode>0.0%</c:formatCode>
                <c:ptCount val="2"/>
                <c:pt idx="0">
                  <c:v>0.56499999999999995</c:v>
                </c:pt>
                <c:pt idx="1">
                  <c:v>0.435</c:v>
                </c:pt>
              </c:numCache>
            </c:numRef>
          </c:val>
          <c:extLst>
            <c:ext xmlns:c16="http://schemas.microsoft.com/office/drawing/2014/chart" uri="{C3380CC4-5D6E-409C-BE32-E72D297353CC}">
              <c16:uniqueId val="{00000004-2A64-1948-8B26-3F50242CAB77}"/>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48017986955628467"/>
          <c:y val="0.291271670141797"/>
          <c:w val="0.49240619572080674"/>
          <c:h val="0.46390352711653371"/>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tkinson Hyperlegible" pitchFamily="2"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Atkinson Hyperlegible" pitchFamily="2" charset="77"/>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Relationships xmlns="http://schemas.openxmlformats.org/package/2006/relationships"><Relationship Target="../theme/theme2.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2"/>
            <a:ext cx="3037840" cy="466435"/>
          </a:xfrm>
          <a:prstGeom prst="rect">
            <a:avLst/>
          </a:prstGeom>
          <a:noFill/>
          <a:ln>
            <a:noFill/>
          </a:ln>
        </p:spPr>
        <p:txBody>
          <a:bodyPr anchorCtr="0" anchor="t" bIns="46575" lIns="93150" spcFirstLastPara="1" rIns="93150" wrap="square" tIns="46575">
            <a:noAutofit/>
          </a:bodyPr>
          <a:lstStyle>
            <a:lvl1pPr lvl="0" marR="0" rtl="0" algn="l">
              <a:spcBef>
                <a:spcPts val="0"/>
              </a:spcBef>
              <a:spcAft>
                <a:spcPts val="0"/>
              </a:spcAft>
              <a:buSzPts val="1400"/>
              <a:buNone/>
              <a:defRPr b="0" i="0" sz="1200" u="none" cap="none" strike="noStrike">
                <a:solidFill>
                  <a:schemeClr val="dk1"/>
                </a:solidFill>
                <a:latin typeface="Atkinson Hyperlegible"/>
                <a:ea typeface="Atkinson Hyperlegible"/>
                <a:cs typeface="Atkinson Hyperlegible"/>
                <a:sym typeface="Atkinson Hyperlegible"/>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7" y="2"/>
            <a:ext cx="3037840" cy="466435"/>
          </a:xfrm>
          <a:prstGeom prst="rect">
            <a:avLst/>
          </a:prstGeom>
          <a:noFill/>
          <a:ln>
            <a:noFill/>
          </a:ln>
        </p:spPr>
        <p:txBody>
          <a:bodyPr anchorCtr="0" anchor="t" bIns="46575" lIns="93150" spcFirstLastPara="1" rIns="93150" wrap="square" tIns="46575">
            <a:noAutofit/>
          </a:bodyPr>
          <a:lstStyle>
            <a:lvl1pPr lvl="0" marR="0" rtl="0" algn="r">
              <a:spcBef>
                <a:spcPts val="0"/>
              </a:spcBef>
              <a:spcAft>
                <a:spcPts val="0"/>
              </a:spcAft>
              <a:buSzPts val="1400"/>
              <a:buNone/>
              <a:defRPr b="0" i="0" sz="1200" u="none" cap="none" strike="noStrike">
                <a:solidFill>
                  <a:schemeClr val="dk1"/>
                </a:solidFill>
                <a:latin typeface="Atkinson Hyperlegible"/>
                <a:ea typeface="Atkinson Hyperlegible"/>
                <a:cs typeface="Atkinson Hyperlegible"/>
                <a:sym typeface="Atkinson Hyperlegible"/>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4"/>
            <a:ext cx="5608320" cy="3660458"/>
          </a:xfrm>
          <a:prstGeom prst="rect">
            <a:avLst/>
          </a:prstGeom>
          <a:noFill/>
          <a:ln>
            <a:noFill/>
          </a:ln>
        </p:spPr>
        <p:txBody>
          <a:bodyPr anchorCtr="0" anchor="t" bIns="46575" lIns="93150" spcFirstLastPara="1" rIns="93150"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Atkinson Hyperlegible"/>
                <a:ea typeface="Atkinson Hyperlegible"/>
                <a:cs typeface="Atkinson Hyperlegible"/>
                <a:sym typeface="Atkinson Hyperlegible"/>
              </a:defRPr>
            </a:lvl1pPr>
            <a:lvl2pPr indent="-228600" lvl="1" marL="914400" marR="0" rtl="0" algn="l">
              <a:spcBef>
                <a:spcPts val="0"/>
              </a:spcBef>
              <a:spcAft>
                <a:spcPts val="0"/>
              </a:spcAft>
              <a:buSzPts val="1400"/>
              <a:buNone/>
              <a:defRPr b="0" i="0" sz="1200" u="none" cap="none" strike="noStrike">
                <a:solidFill>
                  <a:schemeClr val="dk1"/>
                </a:solidFill>
                <a:latin typeface="Atkinson Hyperlegible"/>
                <a:ea typeface="Atkinson Hyperlegible"/>
                <a:cs typeface="Atkinson Hyperlegible"/>
                <a:sym typeface="Atkinson Hyperlegible"/>
              </a:defRPr>
            </a:lvl2pPr>
            <a:lvl3pPr indent="-228600" lvl="2" marL="1371600" marR="0" rtl="0" algn="l">
              <a:spcBef>
                <a:spcPts val="0"/>
              </a:spcBef>
              <a:spcAft>
                <a:spcPts val="0"/>
              </a:spcAft>
              <a:buSzPts val="1400"/>
              <a:buNone/>
              <a:defRPr b="0" i="0" sz="1200" u="none" cap="none" strike="noStrike">
                <a:solidFill>
                  <a:schemeClr val="dk1"/>
                </a:solidFill>
                <a:latin typeface="Atkinson Hyperlegible"/>
                <a:ea typeface="Atkinson Hyperlegible"/>
                <a:cs typeface="Atkinson Hyperlegible"/>
                <a:sym typeface="Atkinson Hyperlegible"/>
              </a:defRPr>
            </a:lvl3pPr>
            <a:lvl4pPr indent="-228600" lvl="3" marL="1828800" marR="0" rtl="0" algn="l">
              <a:spcBef>
                <a:spcPts val="0"/>
              </a:spcBef>
              <a:spcAft>
                <a:spcPts val="0"/>
              </a:spcAft>
              <a:buSzPts val="1400"/>
              <a:buNone/>
              <a:defRPr b="0" i="0" sz="1200" u="none" cap="none" strike="noStrike">
                <a:solidFill>
                  <a:schemeClr val="dk1"/>
                </a:solidFill>
                <a:latin typeface="Atkinson Hyperlegible"/>
                <a:ea typeface="Atkinson Hyperlegible"/>
                <a:cs typeface="Atkinson Hyperlegible"/>
                <a:sym typeface="Atkinson Hyperlegible"/>
              </a:defRPr>
            </a:lvl4pPr>
            <a:lvl5pPr indent="-228600" lvl="4" marL="2286000" marR="0" rtl="0" algn="l">
              <a:spcBef>
                <a:spcPts val="0"/>
              </a:spcBef>
              <a:spcAft>
                <a:spcPts val="0"/>
              </a:spcAft>
              <a:buSzPts val="1400"/>
              <a:buNone/>
              <a:defRPr b="0" i="0" sz="1200" u="none" cap="none" strike="noStrike">
                <a:solidFill>
                  <a:schemeClr val="dk1"/>
                </a:solidFill>
                <a:latin typeface="Atkinson Hyperlegible"/>
                <a:ea typeface="Atkinson Hyperlegible"/>
                <a:cs typeface="Atkinson Hyperlegible"/>
                <a:sym typeface="Atkinson Hyperlegible"/>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6434"/>
          </a:xfrm>
          <a:prstGeom prst="rect">
            <a:avLst/>
          </a:prstGeom>
          <a:noFill/>
          <a:ln>
            <a:noFill/>
          </a:ln>
        </p:spPr>
        <p:txBody>
          <a:bodyPr anchorCtr="0" anchor="b" bIns="46575" lIns="93150" spcFirstLastPara="1" rIns="93150" wrap="square" tIns="46575">
            <a:noAutofit/>
          </a:bodyPr>
          <a:lstStyle>
            <a:lvl1pPr lvl="0" marR="0" rtl="0" algn="l">
              <a:spcBef>
                <a:spcPts val="0"/>
              </a:spcBef>
              <a:spcAft>
                <a:spcPts val="0"/>
              </a:spcAft>
              <a:buSzPts val="1400"/>
              <a:buNone/>
              <a:defRPr b="0" i="0" sz="1200" u="none" cap="none" strike="noStrike">
                <a:solidFill>
                  <a:schemeClr val="dk1"/>
                </a:solidFill>
                <a:latin typeface="Atkinson Hyperlegible"/>
                <a:ea typeface="Atkinson Hyperlegible"/>
                <a:cs typeface="Atkinson Hyperlegible"/>
                <a:sym typeface="Atkinson Hyperlegible"/>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7" y="8829967"/>
            <a:ext cx="3037840" cy="466434"/>
          </a:xfrm>
          <a:prstGeom prst="rect">
            <a:avLst/>
          </a:prstGeom>
          <a:noFill/>
          <a:ln>
            <a:noFill/>
          </a:ln>
        </p:spPr>
        <p:txBody>
          <a:bodyPr anchorCtr="0" anchor="b" bIns="46575" lIns="93150" spcFirstLastPara="1" rIns="93150"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tkinson Hyperlegible"/>
                <a:ea typeface="Atkinson Hyperlegible"/>
                <a:cs typeface="Atkinson Hyperlegible"/>
                <a:sym typeface="Atkinson Hyperlegible"/>
              </a:rPr>
              <a:t>‹#›</a:t>
            </a:fld>
            <a:endParaRPr b="0" i="0" sz="1200" u="none" cap="none" strike="noStrike">
              <a:solidFill>
                <a:schemeClr val="dk1"/>
              </a:solidFill>
              <a:latin typeface="Atkinson Hyperlegible"/>
              <a:ea typeface="Atkinson Hyperlegible"/>
              <a:cs typeface="Atkinson Hyperlegible"/>
              <a:sym typeface="Atkinson Hyperlegible"/>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notes"/>
          <p:cNvSpPr txBox="1"/>
          <p:nvPr>
            <p:ph idx="1" type="body"/>
          </p:nvPr>
        </p:nvSpPr>
        <p:spPr>
          <a:xfrm>
            <a:off x="701040" y="4473894"/>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54" name="Google Shape;254;p1:notes"/>
          <p:cNvSpPr txBox="1"/>
          <p:nvPr>
            <p:ph idx="12" type="sldNum"/>
          </p:nvPr>
        </p:nvSpPr>
        <p:spPr>
          <a:xfrm>
            <a:off x="3970937" y="8829967"/>
            <a:ext cx="3037840" cy="466434"/>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5: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p5:notes"/>
          <p:cNvSpPr txBox="1"/>
          <p:nvPr>
            <p:ph idx="1" type="body"/>
          </p:nvPr>
        </p:nvSpPr>
        <p:spPr>
          <a:xfrm>
            <a:off x="701040" y="4473894"/>
            <a:ext cx="5608200" cy="3660600"/>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How to address the need? Targeted outreach-pop up snap enrollment events at key locations, in multiple languages</a:t>
            </a:r>
            <a:endParaRPr/>
          </a:p>
        </p:txBody>
      </p:sp>
      <p:sp>
        <p:nvSpPr>
          <p:cNvPr id="373" name="Google Shape;373;p5:notes"/>
          <p:cNvSpPr txBox="1"/>
          <p:nvPr>
            <p:ph idx="12" type="sldNum"/>
          </p:nvPr>
        </p:nvSpPr>
        <p:spPr>
          <a:xfrm>
            <a:off x="3970937" y="8829967"/>
            <a:ext cx="3037800" cy="46650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37daf3d24dd_2_2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g37daf3d24dd_2_20:notes"/>
          <p:cNvSpPr txBox="1"/>
          <p:nvPr>
            <p:ph idx="1" type="body"/>
          </p:nvPr>
        </p:nvSpPr>
        <p:spPr>
          <a:xfrm>
            <a:off x="701040" y="4473894"/>
            <a:ext cx="5608200" cy="3660600"/>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How to address the need? Targeted outreach-pop up snap enrollment events at key locations, in multiple languages</a:t>
            </a:r>
            <a:endParaRPr/>
          </a:p>
        </p:txBody>
      </p:sp>
      <p:sp>
        <p:nvSpPr>
          <p:cNvPr id="382" name="Google Shape;382;g37daf3d24dd_2_20:notes"/>
          <p:cNvSpPr txBox="1"/>
          <p:nvPr>
            <p:ph idx="12" type="sldNum"/>
          </p:nvPr>
        </p:nvSpPr>
        <p:spPr>
          <a:xfrm>
            <a:off x="3970937" y="8829967"/>
            <a:ext cx="3037800" cy="46650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37daf3d24dd_2_2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g37daf3d24dd_2_29:notes"/>
          <p:cNvSpPr txBox="1"/>
          <p:nvPr>
            <p:ph idx="1" type="body"/>
          </p:nvPr>
        </p:nvSpPr>
        <p:spPr>
          <a:xfrm>
            <a:off x="701040" y="4473894"/>
            <a:ext cx="5608200" cy="3660600"/>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How to address the need? Targeted outreach-pop up snap enrollment events at key locations, in multiple languages</a:t>
            </a:r>
            <a:endParaRPr/>
          </a:p>
        </p:txBody>
      </p:sp>
      <p:sp>
        <p:nvSpPr>
          <p:cNvPr id="391" name="Google Shape;391;g37daf3d24dd_2_29:notes"/>
          <p:cNvSpPr txBox="1"/>
          <p:nvPr>
            <p:ph idx="12" type="sldNum"/>
          </p:nvPr>
        </p:nvSpPr>
        <p:spPr>
          <a:xfrm>
            <a:off x="3970937" y="8829967"/>
            <a:ext cx="3037800" cy="46650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37daf3d24dd_2_37: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g37daf3d24dd_2_37:notes"/>
          <p:cNvSpPr txBox="1"/>
          <p:nvPr>
            <p:ph idx="1" type="body"/>
          </p:nvPr>
        </p:nvSpPr>
        <p:spPr>
          <a:xfrm>
            <a:off x="701040" y="4473894"/>
            <a:ext cx="5608200" cy="3660600"/>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How to address the need? Targeted outreach-pop up snap enrollment events at key locations, in multiple languages</a:t>
            </a:r>
            <a:endParaRPr/>
          </a:p>
        </p:txBody>
      </p:sp>
      <p:sp>
        <p:nvSpPr>
          <p:cNvPr id="400" name="Google Shape;400;g37daf3d24dd_2_37:notes"/>
          <p:cNvSpPr txBox="1"/>
          <p:nvPr>
            <p:ph idx="12" type="sldNum"/>
          </p:nvPr>
        </p:nvSpPr>
        <p:spPr>
          <a:xfrm>
            <a:off x="3970937" y="8829967"/>
            <a:ext cx="3037800" cy="46650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37daf3d24dd_2_51: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4" name="Google Shape;414;g37daf3d24dd_2_51:notes"/>
          <p:cNvSpPr txBox="1"/>
          <p:nvPr>
            <p:ph idx="1" type="body"/>
          </p:nvPr>
        </p:nvSpPr>
        <p:spPr>
          <a:xfrm>
            <a:off x="701040" y="4473894"/>
            <a:ext cx="5608200" cy="3660600"/>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How to address the need? Targeted outreach-pop up snap enrollment events at key locations, in multiple languages</a:t>
            </a:r>
            <a:endParaRPr/>
          </a:p>
        </p:txBody>
      </p:sp>
      <p:sp>
        <p:nvSpPr>
          <p:cNvPr id="415" name="Google Shape;415;g37daf3d24dd_2_51:notes"/>
          <p:cNvSpPr txBox="1"/>
          <p:nvPr>
            <p:ph idx="12" type="sldNum"/>
          </p:nvPr>
        </p:nvSpPr>
        <p:spPr>
          <a:xfrm>
            <a:off x="3970937" y="8829967"/>
            <a:ext cx="3037800" cy="46650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p9:notes"/>
          <p:cNvSpPr txBox="1"/>
          <p:nvPr>
            <p:ph idx="1" type="body"/>
          </p:nvPr>
        </p:nvSpPr>
        <p:spPr>
          <a:xfrm>
            <a:off x="701040" y="4473894"/>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latin typeface="Calibri"/>
                <a:ea typeface="Calibri"/>
                <a:cs typeface="Calibri"/>
                <a:sym typeface="Calibri"/>
              </a:rPr>
              <a:t> </a:t>
            </a:r>
            <a:endParaRPr/>
          </a:p>
        </p:txBody>
      </p:sp>
      <p:sp>
        <p:nvSpPr>
          <p:cNvPr id="426" name="Google Shape;426;p9:notes"/>
          <p:cNvSpPr txBox="1"/>
          <p:nvPr>
            <p:ph idx="12" type="sldNum"/>
          </p:nvPr>
        </p:nvSpPr>
        <p:spPr>
          <a:xfrm>
            <a:off x="3970937" y="8829967"/>
            <a:ext cx="3037840" cy="466434"/>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37daf3d24dd_1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37daf3d24dd_1_0:notes"/>
          <p:cNvSpPr txBox="1"/>
          <p:nvPr>
            <p:ph idx="1" type="body"/>
          </p:nvPr>
        </p:nvSpPr>
        <p:spPr>
          <a:xfrm>
            <a:off x="701040" y="4473894"/>
            <a:ext cx="5608200" cy="3660600"/>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rPr lang="en-US"/>
              <a:t>Thanks so much for your active and engaged participation this week in the Data Ambassador Program Workshop Series co-designed with you, for you!</a:t>
            </a:r>
            <a:endParaRPr/>
          </a:p>
        </p:txBody>
      </p:sp>
      <p:sp>
        <p:nvSpPr>
          <p:cNvPr id="435" name="Google Shape;435;g37daf3d24dd_1_0:notes"/>
          <p:cNvSpPr txBox="1"/>
          <p:nvPr>
            <p:ph idx="12" type="sldNum"/>
          </p:nvPr>
        </p:nvSpPr>
        <p:spPr>
          <a:xfrm>
            <a:off x="3970937" y="8829967"/>
            <a:ext cx="3037800" cy="466500"/>
          </a:xfrm>
          <a:prstGeom prst="rect">
            <a:avLst/>
          </a:prstGeom>
        </p:spPr>
        <p:txBody>
          <a:bodyPr anchorCtr="0" anchor="b" bIns="46575" lIns="93150" spcFirstLastPara="1" rIns="93150"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3" name="Google Shape;443;p8:notes"/>
          <p:cNvSpPr txBox="1"/>
          <p:nvPr>
            <p:ph idx="1" type="body"/>
          </p:nvPr>
        </p:nvSpPr>
        <p:spPr>
          <a:xfrm>
            <a:off x="701040" y="4473894"/>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latin typeface="Calibri"/>
                <a:ea typeface="Calibri"/>
                <a:cs typeface="Calibri"/>
                <a:sym typeface="Calibri"/>
              </a:rPr>
              <a:t> </a:t>
            </a:r>
            <a:endParaRPr/>
          </a:p>
        </p:txBody>
      </p:sp>
      <p:sp>
        <p:nvSpPr>
          <p:cNvPr id="444" name="Google Shape;444;p8:notes"/>
          <p:cNvSpPr txBox="1"/>
          <p:nvPr>
            <p:ph idx="12" type="sldNum"/>
          </p:nvPr>
        </p:nvSpPr>
        <p:spPr>
          <a:xfrm>
            <a:off x="3970937" y="8829967"/>
            <a:ext cx="3037840" cy="466434"/>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37daf3d24dd_2_1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g37daf3d24dd_2_10:notes"/>
          <p:cNvSpPr txBox="1"/>
          <p:nvPr>
            <p:ph idx="1" type="body"/>
          </p:nvPr>
        </p:nvSpPr>
        <p:spPr>
          <a:xfrm>
            <a:off x="701040" y="4473894"/>
            <a:ext cx="5608200" cy="3660600"/>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How to address the need? Targeted outreach</a:t>
            </a:r>
            <a:endParaRPr/>
          </a:p>
        </p:txBody>
      </p:sp>
      <p:sp>
        <p:nvSpPr>
          <p:cNvPr id="453" name="Google Shape;453;g37daf3d24dd_2_10:notes"/>
          <p:cNvSpPr txBox="1"/>
          <p:nvPr>
            <p:ph idx="12" type="sldNum"/>
          </p:nvPr>
        </p:nvSpPr>
        <p:spPr>
          <a:xfrm>
            <a:off x="3970937" y="8829967"/>
            <a:ext cx="3037800" cy="46650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2:notes"/>
          <p:cNvSpPr txBox="1"/>
          <p:nvPr>
            <p:ph idx="1" type="body"/>
          </p:nvPr>
        </p:nvSpPr>
        <p:spPr>
          <a:xfrm>
            <a:off x="701040" y="4473894"/>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63" name="Google Shape;263;p2:notes"/>
          <p:cNvSpPr txBox="1"/>
          <p:nvPr>
            <p:ph idx="12" type="sldNum"/>
          </p:nvPr>
        </p:nvSpPr>
        <p:spPr>
          <a:xfrm>
            <a:off x="3970937" y="8829967"/>
            <a:ext cx="3037840" cy="466434"/>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7d8821a70a_0_15: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g37d8821a70a_0_15:notes"/>
          <p:cNvSpPr txBox="1"/>
          <p:nvPr>
            <p:ph idx="1" type="body"/>
          </p:nvPr>
        </p:nvSpPr>
        <p:spPr>
          <a:xfrm>
            <a:off x="701040" y="4473894"/>
            <a:ext cx="5608200" cy="3660600"/>
          </a:xfrm>
          <a:prstGeom prst="rect">
            <a:avLst/>
          </a:prstGeom>
          <a:noFill/>
          <a:ln>
            <a:noFill/>
          </a:ln>
        </p:spPr>
        <p:txBody>
          <a:bodyPr anchorCtr="0" anchor="t" bIns="46575" lIns="93150" spcFirstLastPara="1" rIns="93150" wrap="square" tIns="46575">
            <a:noAutofit/>
          </a:bodyPr>
          <a:lstStyle/>
          <a:p>
            <a:pPr indent="0" lvl="0" marL="0" rtl="0" algn="l">
              <a:lnSpc>
                <a:spcPct val="115000"/>
              </a:lnSpc>
              <a:spcBef>
                <a:spcPts val="0"/>
              </a:spcBef>
              <a:spcAft>
                <a:spcPts val="0"/>
              </a:spcAft>
              <a:buClr>
                <a:schemeClr val="dk1"/>
              </a:buClr>
              <a:buSzPts val="1100"/>
              <a:buFont typeface="Arial"/>
              <a:buNone/>
            </a:pPr>
            <a:r>
              <a:rPr lang="en-US"/>
              <a:t>Module 1: Understanding Health Equity and Population Health; Modules 2-3: Navigating the Health Atlas and Data Analysis and Application (learned how to interpret data and apply it to your work) Remember all the materials will be posted to the website if you missed a session or want a refresher. The full toolkit will also be available on the website once it is complete.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72" name="Google Shape;272;g37d8821a70a_0_15:notes"/>
          <p:cNvSpPr txBox="1"/>
          <p:nvPr>
            <p:ph idx="12" type="sldNum"/>
          </p:nvPr>
        </p:nvSpPr>
        <p:spPr>
          <a:xfrm>
            <a:off x="3970937" y="8829967"/>
            <a:ext cx="3037800" cy="46650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3:notes"/>
          <p:cNvSpPr txBox="1"/>
          <p:nvPr>
            <p:ph idx="1" type="body"/>
          </p:nvPr>
        </p:nvSpPr>
        <p:spPr>
          <a:xfrm>
            <a:off x="701040" y="4473894"/>
            <a:ext cx="5608320" cy="3660458"/>
          </a:xfrm>
          <a:prstGeom prst="rect">
            <a:avLst/>
          </a:prstGeom>
          <a:noFill/>
          <a:ln>
            <a:noFill/>
          </a:ln>
        </p:spPr>
        <p:txBody>
          <a:bodyPr anchorCtr="0" anchor="t" bIns="46575" lIns="93150" spcFirstLastPara="1" rIns="93150" wrap="square" tIns="46575">
            <a:noAutofit/>
          </a:bodyPr>
          <a:lstStyle/>
          <a:p>
            <a:pPr indent="-95250" lvl="0" marL="171450" rtl="0" algn="l">
              <a:spcBef>
                <a:spcPts val="0"/>
              </a:spcBef>
              <a:spcAft>
                <a:spcPts val="0"/>
              </a:spcAft>
              <a:buClr>
                <a:schemeClr val="dk1"/>
              </a:buClr>
              <a:buSzPts val="1200"/>
              <a:buFont typeface="Arial"/>
              <a:buNone/>
            </a:pPr>
            <a:r>
              <a:t/>
            </a:r>
            <a:endParaRPr>
              <a:solidFill>
                <a:srgbClr val="0B1107"/>
              </a:solidFill>
              <a:latin typeface="Atkinson Hyperlegible"/>
              <a:ea typeface="Atkinson Hyperlegible"/>
              <a:cs typeface="Atkinson Hyperlegible"/>
              <a:sym typeface="Atkinson Hyperlegible"/>
            </a:endParaRPr>
          </a:p>
          <a:p>
            <a:pPr indent="0" lvl="0" marL="0" rtl="0" algn="l">
              <a:spcBef>
                <a:spcPts val="0"/>
              </a:spcBef>
              <a:spcAft>
                <a:spcPts val="0"/>
              </a:spcAft>
              <a:buNone/>
            </a:pPr>
            <a:r>
              <a:t/>
            </a:r>
            <a:endParaRPr>
              <a:solidFill>
                <a:srgbClr val="0B1107"/>
              </a:solidFill>
            </a:endParaRPr>
          </a:p>
          <a:p>
            <a:pPr indent="0" lvl="0" marL="0" rtl="0" algn="l">
              <a:spcBef>
                <a:spcPts val="0"/>
              </a:spcBef>
              <a:spcAft>
                <a:spcPts val="0"/>
              </a:spcAft>
              <a:buNone/>
            </a:pPr>
            <a:r>
              <a:t/>
            </a:r>
            <a:endParaRPr>
              <a:solidFill>
                <a:srgbClr val="0B1107"/>
              </a:solidFill>
            </a:endParaRPr>
          </a:p>
          <a:p>
            <a:pPr indent="0" lvl="0" marL="0" rtl="0" algn="l">
              <a:spcBef>
                <a:spcPts val="0"/>
              </a:spcBef>
              <a:spcAft>
                <a:spcPts val="0"/>
              </a:spcAft>
              <a:buNone/>
            </a:pPr>
            <a:r>
              <a:t/>
            </a:r>
            <a:endParaRPr b="1">
              <a:solidFill>
                <a:srgbClr val="0B1107"/>
              </a:solidFill>
            </a:endParaRPr>
          </a:p>
        </p:txBody>
      </p:sp>
      <p:sp>
        <p:nvSpPr>
          <p:cNvPr id="281" name="Google Shape;281;p3:notes"/>
          <p:cNvSpPr txBox="1"/>
          <p:nvPr>
            <p:ph idx="12" type="sldNum"/>
          </p:nvPr>
        </p:nvSpPr>
        <p:spPr>
          <a:xfrm>
            <a:off x="3970937" y="8829967"/>
            <a:ext cx="3037840" cy="466434"/>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4:notes"/>
          <p:cNvSpPr txBox="1"/>
          <p:nvPr>
            <p:ph idx="1" type="body"/>
          </p:nvPr>
        </p:nvSpPr>
        <p:spPr>
          <a:xfrm>
            <a:off x="701040" y="4473894"/>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90" name="Google Shape;290;p4:notes"/>
          <p:cNvSpPr txBox="1"/>
          <p:nvPr>
            <p:ph idx="12" type="sldNum"/>
          </p:nvPr>
        </p:nvSpPr>
        <p:spPr>
          <a:xfrm>
            <a:off x="3970937" y="8829967"/>
            <a:ext cx="3037840" cy="466434"/>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7:notes"/>
          <p:cNvSpPr txBox="1"/>
          <p:nvPr>
            <p:ph idx="1" type="body"/>
          </p:nvPr>
        </p:nvSpPr>
        <p:spPr>
          <a:xfrm>
            <a:off x="701040" y="4473894"/>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latin typeface="Calibri"/>
                <a:ea typeface="Calibri"/>
                <a:cs typeface="Calibri"/>
                <a:sym typeface="Calibri"/>
              </a:rPr>
              <a:t> </a:t>
            </a:r>
            <a:endParaRPr/>
          </a:p>
        </p:txBody>
      </p:sp>
      <p:sp>
        <p:nvSpPr>
          <p:cNvPr id="310" name="Google Shape;310;p7:notes"/>
          <p:cNvSpPr txBox="1"/>
          <p:nvPr>
            <p:ph idx="12" type="sldNum"/>
          </p:nvPr>
        </p:nvSpPr>
        <p:spPr>
          <a:xfrm>
            <a:off x="3970937" y="8829967"/>
            <a:ext cx="3037840" cy="466434"/>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7974fd9fa4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37974fd9fa4_0_0:notes"/>
          <p:cNvSpPr txBox="1"/>
          <p:nvPr>
            <p:ph idx="1" type="body"/>
          </p:nvPr>
        </p:nvSpPr>
        <p:spPr>
          <a:xfrm>
            <a:off x="701040" y="4473894"/>
            <a:ext cx="5608200" cy="3660600"/>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319" name="Google Shape;319;g37974fd9fa4_0_0:notes"/>
          <p:cNvSpPr txBox="1"/>
          <p:nvPr>
            <p:ph idx="12" type="sldNum"/>
          </p:nvPr>
        </p:nvSpPr>
        <p:spPr>
          <a:xfrm>
            <a:off x="3970937" y="8829967"/>
            <a:ext cx="3037800" cy="466500"/>
          </a:xfrm>
          <a:prstGeom prst="rect">
            <a:avLst/>
          </a:prstGeom>
        </p:spPr>
        <p:txBody>
          <a:bodyPr anchorCtr="0" anchor="b" bIns="46575" lIns="93150" spcFirstLastPara="1" rIns="93150"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7c14d06fbd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g37c14d06fbd_0_0:notes"/>
          <p:cNvSpPr txBox="1"/>
          <p:nvPr>
            <p:ph idx="1" type="body"/>
          </p:nvPr>
        </p:nvSpPr>
        <p:spPr>
          <a:xfrm>
            <a:off x="701040" y="4473894"/>
            <a:ext cx="5608200" cy="3660600"/>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latin typeface="Calibri"/>
                <a:ea typeface="Calibri"/>
                <a:cs typeface="Calibri"/>
                <a:sym typeface="Calibri"/>
              </a:rPr>
              <a:t> </a:t>
            </a:r>
            <a:endParaRPr/>
          </a:p>
        </p:txBody>
      </p:sp>
      <p:sp>
        <p:nvSpPr>
          <p:cNvPr id="327" name="Google Shape;327;g37c14d06fbd_0_0:notes"/>
          <p:cNvSpPr txBox="1"/>
          <p:nvPr>
            <p:ph idx="12" type="sldNum"/>
          </p:nvPr>
        </p:nvSpPr>
        <p:spPr>
          <a:xfrm>
            <a:off x="3970937" y="8829967"/>
            <a:ext cx="3037800" cy="466500"/>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p6:notes"/>
          <p:cNvSpPr txBox="1"/>
          <p:nvPr>
            <p:ph idx="1" type="body"/>
          </p:nvPr>
        </p:nvSpPr>
        <p:spPr>
          <a:xfrm>
            <a:off x="701040" y="4473894"/>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latin typeface="Calibri"/>
                <a:ea typeface="Calibri"/>
                <a:cs typeface="Calibri"/>
                <a:sym typeface="Calibri"/>
              </a:rPr>
              <a:t> </a:t>
            </a:r>
            <a:r>
              <a:rPr lang="en-US">
                <a:latin typeface="Calibri"/>
                <a:ea typeface="Calibri"/>
                <a:cs typeface="Calibri"/>
                <a:sym typeface="Calibri"/>
              </a:rPr>
              <a:t> Using information from Module 3: Mike’s Food Insecurity Case Study we will tell a story using data.</a:t>
            </a:r>
            <a:endParaRPr/>
          </a:p>
        </p:txBody>
      </p:sp>
      <p:sp>
        <p:nvSpPr>
          <p:cNvPr id="363" name="Google Shape;363;p6:notes"/>
          <p:cNvSpPr txBox="1"/>
          <p:nvPr>
            <p:ph idx="12" type="sldNum"/>
          </p:nvPr>
        </p:nvSpPr>
        <p:spPr>
          <a:xfrm>
            <a:off x="3970937" y="8829967"/>
            <a:ext cx="3037840" cy="466434"/>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Relationships xmlns="http://schemas.openxmlformats.org/package/2006/relationships"><Relationship Target="../slideMasters/slideMaster1.xml" Type="http://schemas.openxmlformats.org/officeDocument/2006/relationships/slideMaster" Id="rId1"></Relationship><Relationship Target="../media/image1.jpg" Type="http://schemas.openxmlformats.org/officeDocument/2006/relationships/image" Id="rId2"></Relationship><Relationship Target="../media/image2.png" Type="http://schemas.openxmlformats.org/officeDocument/2006/relationships/image" Id="rId3"></Relationship><Relationship Target="../media/image7.png" Type="http://schemas.openxmlformats.org/officeDocument/2006/relationships/image" Id="rId4"></Relationship></Relationships>
</file>

<file path=ppt/slideLayouts/_rels/slideLayout10.xml.rels><?xml version="1.0" encoding="UTF-8" ?><Relationships xmlns="http://schemas.openxmlformats.org/package/2006/relationships"><Relationship Target="../slideMasters/slideMaster1.xml" Type="http://schemas.openxmlformats.org/officeDocument/2006/relationships/slideMaster" Id="rId1"></Relationship><Relationship Target="../media/image5.jpg" Type="http://schemas.openxmlformats.org/officeDocument/2006/relationships/image" Id="rId2"></Relationship><Relationship Target="../media/image2.png" Type="http://schemas.openxmlformats.org/officeDocument/2006/relationships/image" Id="rId3"></Relationship><Relationship Target="../media/image7.png" Type="http://schemas.openxmlformats.org/officeDocument/2006/relationships/image" Id="rId4"></Relationship></Relationships>
</file>

<file path=ppt/slideLayouts/_rels/slideLayout11.xml.rels><?xml version="1.0" encoding="UTF-8" ?><Relationships xmlns="http://schemas.openxmlformats.org/package/2006/relationships"><Relationship Target="../slideMasters/slideMaster1.xml" Type="http://schemas.openxmlformats.org/officeDocument/2006/relationships/slideMaster" Id="rId1"></Relationship><Relationship Target="../media/image11.jpg" Type="http://schemas.openxmlformats.org/officeDocument/2006/relationships/image" Id="rId2"></Relationship><Relationship Target="../media/image2.png" Type="http://schemas.openxmlformats.org/officeDocument/2006/relationships/image" Id="rId3"></Relationship><Relationship Target="../media/image7.png" Type="http://schemas.openxmlformats.org/officeDocument/2006/relationships/image" Id="rId4"></Relationship></Relationships>
</file>

<file path=ppt/slideLayouts/_rels/slideLayout12.xml.rels><?xml version="1.0" encoding="UTF-8" ?><Relationships xmlns="http://schemas.openxmlformats.org/package/2006/relationships"><Relationship Target="../slideMasters/slideMaster1.xml" Type="http://schemas.openxmlformats.org/officeDocument/2006/relationships/slideMaster" Id="rId1"></Relationship><Relationship Target="../media/image2.png" Type="http://schemas.openxmlformats.org/officeDocument/2006/relationships/image" Id="rId2"></Relationship><Relationship Target="../media/image6.png" Type="http://schemas.openxmlformats.org/officeDocument/2006/relationships/image" Id="rId3"></Relationship></Relationships>
</file>

<file path=ppt/slideLayouts/_rels/slideLayout13.xml.rels><?xml version="1.0" encoding="UTF-8" ?><Relationships xmlns="http://schemas.openxmlformats.org/package/2006/relationships"><Relationship Target="../slideMasters/slideMaster1.xml" Type="http://schemas.openxmlformats.org/officeDocument/2006/relationships/slideMaster" Id="rId1"></Relationship><Relationship Target="../media/image6.png" Type="http://schemas.openxmlformats.org/officeDocument/2006/relationships/image" Id="rId2"></Relationship><Relationship Target="../media/image2.png" Type="http://schemas.openxmlformats.org/officeDocument/2006/relationships/image" Id="rId3"></Relationship></Relationships>
</file>

<file path=ppt/slideLayouts/_rels/slideLayout14.xml.rels><?xml version="1.0" encoding="UTF-8" ?><Relationships xmlns="http://schemas.openxmlformats.org/package/2006/relationships"><Relationship Target="../slideMasters/slideMaster1.xml" Type="http://schemas.openxmlformats.org/officeDocument/2006/relationships/slideMaster" Id="rId1"></Relationship><Relationship Target="../media/image8.png" Type="http://schemas.openxmlformats.org/officeDocument/2006/relationships/image" Id="rId2"></Relationship><Relationship Target="../media/image23.png" Type="http://schemas.openxmlformats.org/officeDocument/2006/relationships/image" Id="rId3"></Relationship><Relationship Target="../media/image6.png" Type="http://schemas.openxmlformats.org/officeDocument/2006/relationships/image" Id="rId4"></Relationship><Relationship Target="../media/image9.png" Type="http://schemas.openxmlformats.org/officeDocument/2006/relationships/image" Id="rId5"></Relationship><Relationship Target="../media/image10.png" Type="http://schemas.openxmlformats.org/officeDocument/2006/relationships/image" Id="rId6"></Relationship><Relationship Target="../media/image12.png" Type="http://schemas.openxmlformats.org/officeDocument/2006/relationships/image" Id="rId7"></Relationship><Relationship Target="../media/image7.png" Type="http://schemas.openxmlformats.org/officeDocument/2006/relationships/image" Id="rId8"></Relationship></Relationships>
</file>

<file path=ppt/slideLayouts/_rels/slideLayout15.xml.rels><?xml version="1.0" encoding="UTF-8" ?><Relationships xmlns="http://schemas.openxmlformats.org/package/2006/relationships"><Relationship Target="../media/image22.png" Type="http://schemas.openxmlformats.org/officeDocument/2006/relationships/image" Id="rId11"></Relationship><Relationship Target="../media/image18.png" Type="http://schemas.openxmlformats.org/officeDocument/2006/relationships/image" Id="rId10"></Relationship><Relationship Target="../media/image19.png" Type="http://schemas.openxmlformats.org/officeDocument/2006/relationships/image" Id="rId13"></Relationship><Relationship Target="../media/image20.png" Type="http://schemas.openxmlformats.org/officeDocument/2006/relationships/image" Id="rId12"></Relationship><Relationship Target="../slideMasters/slideMaster1.xml" Type="http://schemas.openxmlformats.org/officeDocument/2006/relationships/slideMaster" Id="rId1"></Relationship><Relationship Target="../media/image13.png" Type="http://schemas.openxmlformats.org/officeDocument/2006/relationships/image" Id="rId2"></Relationship><Relationship Target="../media/image28.png" Type="http://schemas.openxmlformats.org/officeDocument/2006/relationships/image" Id="rId3"></Relationship><Relationship Target="../media/image15.png" Type="http://schemas.openxmlformats.org/officeDocument/2006/relationships/image" Id="rId4"></Relationship><Relationship Target="../media/image25.png" Type="http://schemas.openxmlformats.org/officeDocument/2006/relationships/image" Id="rId9"></Relationship><Relationship Target="../media/image17.png" Type="http://schemas.openxmlformats.org/officeDocument/2006/relationships/image" Id="rId5"></Relationship><Relationship Target="../media/image16.png" Type="http://schemas.openxmlformats.org/officeDocument/2006/relationships/image" Id="rId6"></Relationship><Relationship Target="../media/image14.png" Type="http://schemas.openxmlformats.org/officeDocument/2006/relationships/image" Id="rId7"></Relationship><Relationship Target="../media/image37.png" Type="http://schemas.openxmlformats.org/officeDocument/2006/relationships/image" Id="rId8"></Relationship></Relationships>
</file>

<file path=ppt/slideLayouts/_rels/slideLayout16.xml.rels><?xml version="1.0" encoding="UTF-8" ?><Relationships xmlns="http://schemas.openxmlformats.org/package/2006/relationships"><Relationship Target="../slideMasters/slideMaster1.xml" Type="http://schemas.openxmlformats.org/officeDocument/2006/relationships/slideMaster" Id="rId1"></Relationship><Relationship Target="../media/image2.png" Type="http://schemas.openxmlformats.org/officeDocument/2006/relationships/image" Id="rId2"></Relationship><Relationship Target="../charts/chart1.xml" Type="http://schemas.openxmlformats.org/officeDocument/2006/relationships/chart" Id="rId3"></Relationship><Relationship Target="../charts/chart2.xml" Type="http://schemas.openxmlformats.org/officeDocument/2006/relationships/chart" Id="rId4"></Relationship><Relationship Target="../charts/chart3.xml" Type="http://schemas.openxmlformats.org/officeDocument/2006/relationships/chart" Id="rId5"></Relationship></Relationships>
</file>

<file path=ppt/slideLayouts/_rels/slideLayout17.xml.rels><?xml version="1.0" encoding="UTF-8" ?><Relationships xmlns="http://schemas.openxmlformats.org/package/2006/relationships"><Relationship Target="../slideMasters/slideMaster1.xml" Type="http://schemas.openxmlformats.org/officeDocument/2006/relationships/slideMaster" Id="rId1"></Relationship><Relationship Target="../media/image2.png" Type="http://schemas.openxmlformats.org/officeDocument/2006/relationships/image" Id="rId2"></Relationship><Relationship Target="../media/image36.png" Type="http://schemas.openxmlformats.org/officeDocument/2006/relationships/image" Id="rId3"></Relationship><Relationship Target="../media/image21.png" Type="http://schemas.openxmlformats.org/officeDocument/2006/relationships/image" Id="rId4"></Relationship><Relationship Target="../media/image7.png" Type="http://schemas.openxmlformats.org/officeDocument/2006/relationships/image" Id="rId5"></Relationship></Relationships>
</file>

<file path=ppt/slideLayouts/_rels/slideLayout18.xml.rels><?xml version="1.0" encoding="UTF-8" ?><Relationships xmlns="http://schemas.openxmlformats.org/package/2006/relationships"><Relationship Target="../media/image31.png" Type="http://schemas.openxmlformats.org/officeDocument/2006/relationships/image" Id="rId10"></Relationship><Relationship Target="../slideMasters/slideMaster1.xml" Type="http://schemas.openxmlformats.org/officeDocument/2006/relationships/slideMaster" Id="rId1"></Relationship><Relationship Target="../media/image6.png" Type="http://schemas.openxmlformats.org/officeDocument/2006/relationships/image" Id="rId2"></Relationship><Relationship Target="../media/image2.png" Type="http://schemas.openxmlformats.org/officeDocument/2006/relationships/image" Id="rId3"></Relationship><Relationship Target="../media/image26.png" Type="http://schemas.openxmlformats.org/officeDocument/2006/relationships/image" Id="rId4"></Relationship><Relationship Target="../media/image32.png" Type="http://schemas.openxmlformats.org/officeDocument/2006/relationships/image" Id="rId9"></Relationship><Relationship Target="../media/image24.png" Type="http://schemas.openxmlformats.org/officeDocument/2006/relationships/image" Id="rId5"></Relationship><Relationship Target="../media/image30.png" Type="http://schemas.openxmlformats.org/officeDocument/2006/relationships/image" Id="rId6"></Relationship><Relationship Target="../media/image27.png" Type="http://schemas.openxmlformats.org/officeDocument/2006/relationships/image" Id="rId7"></Relationship><Relationship Target="../media/image29.png" Type="http://schemas.openxmlformats.org/officeDocument/2006/relationships/image" Id="rId8"></Relationship></Relationships>
</file>

<file path=ppt/slideLayouts/_rels/slideLayout19.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slideMasters/slideMaster1.xml" Type="http://schemas.openxmlformats.org/officeDocument/2006/relationships/slideMaster" Id="rId1"></Relationship><Relationship Target="../media/image3.jpg" Type="http://schemas.openxmlformats.org/officeDocument/2006/relationships/image" Id="rId2"></Relationship><Relationship Target="../media/image2.png" Type="http://schemas.openxmlformats.org/officeDocument/2006/relationships/image" Id="rId3"></Relationship><Relationship Target="../media/image7.png" Type="http://schemas.openxmlformats.org/officeDocument/2006/relationships/image" Id="rId4"></Relationship></Relationships>
</file>

<file path=ppt/slideLayouts/_rels/slideLayout20.xml.rels><?xml version="1.0" encoding="UTF-8" ?><Relationships xmlns="http://schemas.openxmlformats.org/package/2006/relationships"><Relationship Target="../slideMasters/slideMaster1.xml" Type="http://schemas.openxmlformats.org/officeDocument/2006/relationships/slideMaster" Id="rId1"></Relationship><Relationship Target="../media/image33.png" Type="http://schemas.openxmlformats.org/officeDocument/2006/relationships/image" Id="rId2"></Relationship><Relationship Target="../media/image2.png" Type="http://schemas.openxmlformats.org/officeDocument/2006/relationships/image" Id="rId3"></Relationship></Relationships>
</file>

<file path=ppt/slideLayouts/_rels/slideLayout21.xml.rels><?xml version="1.0" encoding="UTF-8" ?><Relationships xmlns="http://schemas.openxmlformats.org/package/2006/relationships"><Relationship Target="../slideMasters/slideMaster1.xml" Type="http://schemas.openxmlformats.org/officeDocument/2006/relationships/slideMaster" Id="rId1"></Relationship><Relationship Target="../media/image33.png" Type="http://schemas.openxmlformats.org/officeDocument/2006/relationships/image" Id="rId2"></Relationship><Relationship Target="../media/image2.png" Type="http://schemas.openxmlformats.org/officeDocument/2006/relationships/image" Id="rId3"></Relationship><Relationship Target="../media/image41.png" Type="http://schemas.openxmlformats.org/officeDocument/2006/relationships/image" Id="rId4"></Relationship></Relationships>
</file>

<file path=ppt/slideLayouts/_rels/slideLayout3.xml.rels><?xml version="1.0" encoding="UTF-8" ?><Relationships xmlns="http://schemas.openxmlformats.org/package/2006/relationships"><Relationship Target="../slideMasters/slideMaster1.xml" Type="http://schemas.openxmlformats.org/officeDocument/2006/relationships/slideMaster" Id="rId1"></Relationship><Relationship Target="../media/image2.png" Type="http://schemas.openxmlformats.org/officeDocument/2006/relationships/image" Id="rId2"></Relationship><Relationship Target="../media/image7.png" Type="http://schemas.openxmlformats.org/officeDocument/2006/relationships/image" Id="rId3"></Relationship></Relationships>
</file>

<file path=ppt/slideLayouts/_rels/slideLayout4.xml.rels><?xml version="1.0" encoding="UTF-8" ?><Relationships xmlns="http://schemas.openxmlformats.org/package/2006/relationships"><Relationship Target="../slideMasters/slideMaster1.xml" Type="http://schemas.openxmlformats.org/officeDocument/2006/relationships/slideMaster" Id="rId1"></Relationship><Relationship Target="../media/image2.png" Type="http://schemas.openxmlformats.org/officeDocument/2006/relationships/image" Id="rId2"></Relationship><Relationship Target="../media/image7.png" Type="http://schemas.openxmlformats.org/officeDocument/2006/relationships/image" Id="rId3"></Relationship></Relationships>
</file>

<file path=ppt/slideLayouts/_rels/slideLayout5.xml.rels><?xml version="1.0" encoding="UTF-8" ?><Relationships xmlns="http://schemas.openxmlformats.org/package/2006/relationships"><Relationship Target="../slideMasters/slideMaster1.xml" Type="http://schemas.openxmlformats.org/officeDocument/2006/relationships/slideMaster" Id="rId1"></Relationship><Relationship Target="../media/image2.png" Type="http://schemas.openxmlformats.org/officeDocument/2006/relationships/image" Id="rId2"></Relationship><Relationship Target="../media/image7.png" Type="http://schemas.openxmlformats.org/officeDocument/2006/relationships/image" Id="rId3"></Relationship></Relationships>
</file>

<file path=ppt/slideLayouts/_rels/slideLayout6.xml.rels><?xml version="1.0" encoding="UTF-8" ?><Relationships xmlns="http://schemas.openxmlformats.org/package/2006/relationships"><Relationship Target="../slideMasters/slideMaster1.xml" Type="http://schemas.openxmlformats.org/officeDocument/2006/relationships/slideMaster" Id="rId1"></Relationship><Relationship Target="../media/image2.png" Type="http://schemas.openxmlformats.org/officeDocument/2006/relationships/image" Id="rId2"></Relationship><Relationship Target="../media/image7.png" Type="http://schemas.openxmlformats.org/officeDocument/2006/relationships/image" Id="rId3"></Relationship></Relationships>
</file>

<file path=ppt/slideLayouts/_rels/slideLayout7.xml.rels><?xml version="1.0" encoding="UTF-8" ?><Relationships xmlns="http://schemas.openxmlformats.org/package/2006/relationships"><Relationship Target="../slideMasters/slideMaster1.xml" Type="http://schemas.openxmlformats.org/officeDocument/2006/relationships/slideMaster" Id="rId1"></Relationship><Relationship Target="../media/image2.png" Type="http://schemas.openxmlformats.org/officeDocument/2006/relationships/image" Id="rId2"></Relationship><Relationship Target="../media/image7.png" Type="http://schemas.openxmlformats.org/officeDocument/2006/relationships/image" Id="rId3"></Relationship></Relationships>
</file>

<file path=ppt/slideLayouts/_rels/slideLayout8.xml.rels><?xml version="1.0" encoding="UTF-8" ?><Relationships xmlns="http://schemas.openxmlformats.org/package/2006/relationships"><Relationship Target="../slideMasters/slideMaster1.xml" Type="http://schemas.openxmlformats.org/officeDocument/2006/relationships/slideMaster" Id="rId1"></Relationship><Relationship Target="../media/image2.png" Type="http://schemas.openxmlformats.org/officeDocument/2006/relationships/image" Id="rId2"></Relationship><Relationship Target="../media/image7.png" Type="http://schemas.openxmlformats.org/officeDocument/2006/relationships/image" Id="rId3"></Relationship></Relationships>
</file>

<file path=ppt/slideLayouts/_rels/slideLayout9.xml.rels><?xml version="1.0" encoding="UTF-8" ?><Relationships xmlns="http://schemas.openxmlformats.org/package/2006/relationships"><Relationship Target="../slideMasters/slideMaster1.xml" Type="http://schemas.openxmlformats.org/officeDocument/2006/relationships/slideMaster" Id="rId1"></Relationship><Relationship Target="../media/image2.png" Type="http://schemas.openxmlformats.org/officeDocument/2006/relationships/image" Id="rId2"></Relationship><Relationship Target="../media/image7.png" Type="http://schemas.openxmlformats.org/officeDocument/2006/relationships/image" Id="rId3"></Relationship></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12"/>
          <p:cNvSpPr txBox="1"/>
          <p:nvPr>
            <p:ph idx="1" type="body"/>
          </p:nvPr>
        </p:nvSpPr>
        <p:spPr>
          <a:xfrm>
            <a:off x="698500" y="4353090"/>
            <a:ext cx="1580882" cy="539891"/>
          </a:xfrm>
          <a:prstGeom prst="rect">
            <a:avLst/>
          </a:prstGeom>
          <a:noFill/>
          <a:ln>
            <a:noFill/>
          </a:ln>
        </p:spPr>
        <p:txBody>
          <a:bodyPr anchorCtr="0" anchor="t" bIns="45700" lIns="91425" spcFirstLastPara="1" rIns="91425" wrap="square" tIns="45700">
            <a:spAutoFit/>
          </a:bodyPr>
          <a:lstStyle>
            <a:lvl1pPr indent="-228600" lvl="0" marL="457200" marR="0" rtl="0" algn="l">
              <a:lnSpc>
                <a:spcPct val="90000"/>
              </a:lnSpc>
              <a:spcBef>
                <a:spcPts val="1000"/>
              </a:spcBef>
              <a:spcAft>
                <a:spcPts val="0"/>
              </a:spcAft>
              <a:buClr>
                <a:schemeClr val="lt1"/>
              </a:buClr>
              <a:buSzPts val="3200"/>
              <a:buFont typeface="Arial"/>
              <a:buNone/>
              <a:defRPr b="0" i="0" sz="3200" u="none" cap="none" strike="noStrike">
                <a:solidFill>
                  <a:schemeClr val="lt1"/>
                </a:solidFill>
                <a:latin typeface="Atkinson Hyperlegible"/>
                <a:ea typeface="Atkinson Hyperlegible"/>
                <a:cs typeface="Atkinson Hyperlegible"/>
                <a:sym typeface="Atkinson Hyperlegible"/>
              </a:defRPr>
            </a:lvl1pPr>
            <a:lvl2pPr indent="-228600" lvl="1" marL="914400" marR="0" rtl="0" algn="l">
              <a:lnSpc>
                <a:spcPct val="90000"/>
              </a:lnSpc>
              <a:spcBef>
                <a:spcPts val="500"/>
              </a:spcBef>
              <a:spcAft>
                <a:spcPts val="0"/>
              </a:spcAft>
              <a:buClr>
                <a:srgbClr val="151615"/>
              </a:buClr>
              <a:buSzPts val="4000"/>
              <a:buFont typeface="Arial"/>
              <a:buNone/>
              <a:defRPr b="0" i="0" sz="4000" u="none" cap="none" strike="noStrike">
                <a:solidFill>
                  <a:srgbClr val="151615"/>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 name="Google Shape;16;p12"/>
          <p:cNvSpPr txBox="1"/>
          <p:nvPr>
            <p:ph type="title"/>
          </p:nvPr>
        </p:nvSpPr>
        <p:spPr>
          <a:xfrm>
            <a:off x="698500" y="3603104"/>
            <a:ext cx="7513595" cy="651781"/>
          </a:xfrm>
          <a:prstGeom prst="rect">
            <a:avLst/>
          </a:prstGeom>
          <a:noFill/>
          <a:ln>
            <a:noFill/>
          </a:ln>
        </p:spPr>
        <p:txBody>
          <a:bodyPr anchorCtr="0" anchor="t" bIns="45700" lIns="91425" spcFirstLastPara="1" rIns="91425" wrap="square" tIns="45700">
            <a:spAutoFit/>
          </a:bodyPr>
          <a:lstStyle>
            <a:lvl1pPr lvl="0" algn="l">
              <a:lnSpc>
                <a:spcPct val="90000"/>
              </a:lnSpc>
              <a:spcBef>
                <a:spcPts val="0"/>
              </a:spcBef>
              <a:spcAft>
                <a:spcPts val="0"/>
              </a:spcAft>
              <a:buClr>
                <a:schemeClr val="lt1"/>
              </a:buClr>
              <a:buSzPts val="4000"/>
              <a:buFont typeface="Atkinson Hyperlegible"/>
              <a:buNone/>
              <a:defRPr b="1" i="0" sz="4000">
                <a:solidFill>
                  <a:schemeClr val="lt1"/>
                </a:solidFill>
                <a:latin typeface="Atkinson Hyperlegible"/>
                <a:ea typeface="Atkinson Hyperlegible"/>
                <a:cs typeface="Atkinson Hyperlegible"/>
                <a:sym typeface="Atkinson Hyperlegibl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7" name="Google Shape;17;p12"/>
          <p:cNvPicPr preferRelativeResize="0"/>
          <p:nvPr/>
        </p:nvPicPr>
        <p:blipFill rotWithShape="1">
          <a:blip r:embed="rId3">
            <a:alphaModFix/>
          </a:blip>
          <a:srcRect b="0" l="0" r="0" t="0"/>
          <a:stretch/>
        </p:blipFill>
        <p:spPr>
          <a:xfrm>
            <a:off x="8226836" y="6248083"/>
            <a:ext cx="1701056" cy="369795"/>
          </a:xfrm>
          <a:prstGeom prst="rect">
            <a:avLst/>
          </a:prstGeom>
          <a:noFill/>
          <a:ln>
            <a:noFill/>
          </a:ln>
        </p:spPr>
      </p:pic>
      <p:pic>
        <p:nvPicPr>
          <p:cNvPr descr="A black background with a black square" id="18" name="Google Shape;18;p12"/>
          <p:cNvPicPr preferRelativeResize="0"/>
          <p:nvPr/>
        </p:nvPicPr>
        <p:blipFill rotWithShape="1">
          <a:blip r:embed="rId4">
            <a:alphaModFix/>
          </a:blip>
          <a:srcRect b="0" l="15872" r="0" t="0"/>
          <a:stretch/>
        </p:blipFill>
        <p:spPr>
          <a:xfrm>
            <a:off x="10074646" y="6225807"/>
            <a:ext cx="2025586" cy="4005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p:cSld name="Section Divider">
    <p:bg>
      <p:bgPr>
        <a:blipFill>
          <a:blip r:embed="rId2">
            <a:alphaModFix/>
          </a:blip>
          <a:stretch>
            <a:fillRect/>
          </a:stretch>
        </a:blipFill>
      </p:bgPr>
    </p:bg>
    <p:spTree>
      <p:nvGrpSpPr>
        <p:cNvPr id="73" name="Shape 73"/>
        <p:cNvGrpSpPr/>
        <p:nvPr/>
      </p:nvGrpSpPr>
      <p:grpSpPr>
        <a:xfrm>
          <a:off x="0" y="0"/>
          <a:ext cx="0" cy="0"/>
          <a:chOff x="0" y="0"/>
          <a:chExt cx="0" cy="0"/>
        </a:xfrm>
      </p:grpSpPr>
      <p:sp>
        <p:nvSpPr>
          <p:cNvPr id="74" name="Google Shape;74;p21"/>
          <p:cNvSpPr txBox="1"/>
          <p:nvPr>
            <p:ph type="title"/>
          </p:nvPr>
        </p:nvSpPr>
        <p:spPr>
          <a:xfrm>
            <a:off x="838200" y="3340281"/>
            <a:ext cx="6247223" cy="707758"/>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chemeClr val="dk1"/>
              </a:buClr>
              <a:buSzPts val="4400"/>
              <a:buFont typeface="Atkinson Hyperlegible"/>
              <a:buNone/>
              <a:defRPr b="1" i="0" sz="4400">
                <a:solidFill>
                  <a:schemeClr val="dk1"/>
                </a:solidFill>
                <a:latin typeface="Atkinson Hyperlegible"/>
                <a:ea typeface="Atkinson Hyperlegible"/>
                <a:cs typeface="Atkinson Hyperlegible"/>
                <a:sym typeface="Atkinson Hyperlegibl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75" name="Google Shape;75;p21"/>
          <p:cNvPicPr preferRelativeResize="0"/>
          <p:nvPr/>
        </p:nvPicPr>
        <p:blipFill rotWithShape="1">
          <a:blip r:embed="rId3">
            <a:alphaModFix/>
          </a:blip>
          <a:srcRect b="0" l="0" r="0" t="0"/>
          <a:stretch/>
        </p:blipFill>
        <p:spPr>
          <a:xfrm>
            <a:off x="325165" y="6242480"/>
            <a:ext cx="1752600" cy="381000"/>
          </a:xfrm>
          <a:prstGeom prst="rect">
            <a:avLst/>
          </a:prstGeom>
          <a:noFill/>
          <a:ln>
            <a:noFill/>
          </a:ln>
        </p:spPr>
      </p:pic>
      <p:pic>
        <p:nvPicPr>
          <p:cNvPr descr="A black background with a black square" id="76" name="Google Shape;76;p21"/>
          <p:cNvPicPr preferRelativeResize="0"/>
          <p:nvPr/>
        </p:nvPicPr>
        <p:blipFill rotWithShape="1">
          <a:blip r:embed="rId4">
            <a:alphaModFix/>
          </a:blip>
          <a:srcRect b="0" l="15872" r="0" t="0"/>
          <a:stretch/>
        </p:blipFill>
        <p:spPr>
          <a:xfrm>
            <a:off x="2366464" y="6219739"/>
            <a:ext cx="2086963" cy="4126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3">
  <p:cSld name="Section Divider 3">
    <p:bg>
      <p:bgPr>
        <a:blipFill>
          <a:blip r:embed="rId2">
            <a:alphaModFix/>
          </a:blip>
          <a:stretch>
            <a:fillRect/>
          </a:stretch>
        </a:blipFill>
      </p:bgPr>
    </p:bg>
    <p:spTree>
      <p:nvGrpSpPr>
        <p:cNvPr id="77" name="Shape 77"/>
        <p:cNvGrpSpPr/>
        <p:nvPr/>
      </p:nvGrpSpPr>
      <p:grpSpPr>
        <a:xfrm>
          <a:off x="0" y="0"/>
          <a:ext cx="0" cy="0"/>
          <a:chOff x="0" y="0"/>
          <a:chExt cx="0" cy="0"/>
        </a:xfrm>
      </p:grpSpPr>
      <p:sp>
        <p:nvSpPr>
          <p:cNvPr id="78" name="Google Shape;78;p22"/>
          <p:cNvSpPr txBox="1"/>
          <p:nvPr>
            <p:ph type="title"/>
          </p:nvPr>
        </p:nvSpPr>
        <p:spPr>
          <a:xfrm>
            <a:off x="838200" y="3340280"/>
            <a:ext cx="8258992" cy="707758"/>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chemeClr val="lt1"/>
              </a:buClr>
              <a:buSzPts val="4400"/>
              <a:buFont typeface="Atkinson Hyperlegible"/>
              <a:buNone/>
              <a:defRPr b="1" i="0" sz="4400">
                <a:solidFill>
                  <a:schemeClr val="lt1"/>
                </a:solidFill>
                <a:latin typeface="Atkinson Hyperlegible"/>
                <a:ea typeface="Atkinson Hyperlegible"/>
                <a:cs typeface="Atkinson Hyperlegible"/>
                <a:sym typeface="Atkinson Hyperlegibl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79" name="Google Shape;79;p22"/>
          <p:cNvPicPr preferRelativeResize="0"/>
          <p:nvPr/>
        </p:nvPicPr>
        <p:blipFill rotWithShape="1">
          <a:blip r:embed="rId3">
            <a:alphaModFix/>
          </a:blip>
          <a:srcRect b="0" l="0" r="0" t="0"/>
          <a:stretch/>
        </p:blipFill>
        <p:spPr>
          <a:xfrm>
            <a:off x="316539" y="221243"/>
            <a:ext cx="1752600" cy="381000"/>
          </a:xfrm>
          <a:prstGeom prst="rect">
            <a:avLst/>
          </a:prstGeom>
          <a:noFill/>
          <a:ln>
            <a:noFill/>
          </a:ln>
        </p:spPr>
      </p:pic>
      <p:pic>
        <p:nvPicPr>
          <p:cNvPr descr="A black background with a black square" id="80" name="Google Shape;80;p22"/>
          <p:cNvPicPr preferRelativeResize="0"/>
          <p:nvPr/>
        </p:nvPicPr>
        <p:blipFill rotWithShape="1">
          <a:blip r:embed="rId4">
            <a:alphaModFix/>
          </a:blip>
          <a:srcRect b="0" l="15872" r="0" t="0"/>
          <a:stretch/>
        </p:blipFill>
        <p:spPr>
          <a:xfrm>
            <a:off x="2357838" y="198502"/>
            <a:ext cx="2086963" cy="4126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out CCH">
  <p:cSld name="About CCH">
    <p:bg>
      <p:bgPr>
        <a:solidFill>
          <a:schemeClr val="dk2"/>
        </a:solidFill>
      </p:bgPr>
    </p:bg>
    <p:spTree>
      <p:nvGrpSpPr>
        <p:cNvPr id="81" name="Shape 81"/>
        <p:cNvGrpSpPr/>
        <p:nvPr/>
      </p:nvGrpSpPr>
      <p:grpSpPr>
        <a:xfrm>
          <a:off x="0" y="0"/>
          <a:ext cx="0" cy="0"/>
          <a:chOff x="0" y="0"/>
          <a:chExt cx="0" cy="0"/>
        </a:xfrm>
      </p:grpSpPr>
      <p:sp>
        <p:nvSpPr>
          <p:cNvPr id="82" name="Google Shape;8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chemeClr val="lt1"/>
                </a:solidFill>
                <a:latin typeface="Atkinson Hyperlegible"/>
                <a:ea typeface="Atkinson Hyperlegible"/>
                <a:cs typeface="Atkinson Hyperlegible"/>
                <a:sym typeface="Atkinson Hyperlegible"/>
              </a:defRPr>
            </a:lvl1pPr>
            <a:lvl2pPr indent="0" lvl="1" marL="0" algn="r">
              <a:spcBef>
                <a:spcPts val="0"/>
              </a:spcBef>
              <a:buNone/>
              <a:defRPr b="0" i="0" sz="1200">
                <a:solidFill>
                  <a:schemeClr val="lt1"/>
                </a:solidFill>
                <a:latin typeface="Atkinson Hyperlegible"/>
                <a:ea typeface="Atkinson Hyperlegible"/>
                <a:cs typeface="Atkinson Hyperlegible"/>
                <a:sym typeface="Atkinson Hyperlegible"/>
              </a:defRPr>
            </a:lvl2pPr>
            <a:lvl3pPr indent="0" lvl="2" marL="0" algn="r">
              <a:spcBef>
                <a:spcPts val="0"/>
              </a:spcBef>
              <a:buNone/>
              <a:defRPr b="0" i="0" sz="1200">
                <a:solidFill>
                  <a:schemeClr val="lt1"/>
                </a:solidFill>
                <a:latin typeface="Atkinson Hyperlegible"/>
                <a:ea typeface="Atkinson Hyperlegible"/>
                <a:cs typeface="Atkinson Hyperlegible"/>
                <a:sym typeface="Atkinson Hyperlegible"/>
              </a:defRPr>
            </a:lvl3pPr>
            <a:lvl4pPr indent="0" lvl="3" marL="0" algn="r">
              <a:spcBef>
                <a:spcPts val="0"/>
              </a:spcBef>
              <a:buNone/>
              <a:defRPr b="0" i="0" sz="1200">
                <a:solidFill>
                  <a:schemeClr val="lt1"/>
                </a:solidFill>
                <a:latin typeface="Atkinson Hyperlegible"/>
                <a:ea typeface="Atkinson Hyperlegible"/>
                <a:cs typeface="Atkinson Hyperlegible"/>
                <a:sym typeface="Atkinson Hyperlegible"/>
              </a:defRPr>
            </a:lvl4pPr>
            <a:lvl5pPr indent="0" lvl="4" marL="0" algn="r">
              <a:spcBef>
                <a:spcPts val="0"/>
              </a:spcBef>
              <a:buNone/>
              <a:defRPr b="0" i="0" sz="1200">
                <a:solidFill>
                  <a:schemeClr val="lt1"/>
                </a:solidFill>
                <a:latin typeface="Atkinson Hyperlegible"/>
                <a:ea typeface="Atkinson Hyperlegible"/>
                <a:cs typeface="Atkinson Hyperlegible"/>
                <a:sym typeface="Atkinson Hyperlegible"/>
              </a:defRPr>
            </a:lvl5pPr>
            <a:lvl6pPr indent="0" lvl="5" marL="0" algn="r">
              <a:spcBef>
                <a:spcPts val="0"/>
              </a:spcBef>
              <a:buNone/>
              <a:defRPr b="0" i="0" sz="1200">
                <a:solidFill>
                  <a:schemeClr val="lt1"/>
                </a:solidFill>
                <a:latin typeface="Atkinson Hyperlegible"/>
                <a:ea typeface="Atkinson Hyperlegible"/>
                <a:cs typeface="Atkinson Hyperlegible"/>
                <a:sym typeface="Atkinson Hyperlegible"/>
              </a:defRPr>
            </a:lvl6pPr>
            <a:lvl7pPr indent="0" lvl="6" marL="0" algn="r">
              <a:spcBef>
                <a:spcPts val="0"/>
              </a:spcBef>
              <a:buNone/>
              <a:defRPr b="0" i="0" sz="1200">
                <a:solidFill>
                  <a:schemeClr val="lt1"/>
                </a:solidFill>
                <a:latin typeface="Atkinson Hyperlegible"/>
                <a:ea typeface="Atkinson Hyperlegible"/>
                <a:cs typeface="Atkinson Hyperlegible"/>
                <a:sym typeface="Atkinson Hyperlegible"/>
              </a:defRPr>
            </a:lvl7pPr>
            <a:lvl8pPr indent="0" lvl="7" marL="0" algn="r">
              <a:spcBef>
                <a:spcPts val="0"/>
              </a:spcBef>
              <a:buNone/>
              <a:defRPr b="0" i="0" sz="1200">
                <a:solidFill>
                  <a:schemeClr val="lt1"/>
                </a:solidFill>
                <a:latin typeface="Atkinson Hyperlegible"/>
                <a:ea typeface="Atkinson Hyperlegible"/>
                <a:cs typeface="Atkinson Hyperlegible"/>
                <a:sym typeface="Atkinson Hyperlegible"/>
              </a:defRPr>
            </a:lvl8pPr>
            <a:lvl9pPr indent="0" lvl="8" marL="0" algn="r">
              <a:spcBef>
                <a:spcPts val="0"/>
              </a:spcBef>
              <a:buNone/>
              <a:defRPr b="0" i="0" sz="1200">
                <a:solidFill>
                  <a:schemeClr val="lt1"/>
                </a:solidFill>
                <a:latin typeface="Atkinson Hyperlegible"/>
                <a:ea typeface="Atkinson Hyperlegible"/>
                <a:cs typeface="Atkinson Hyperlegible"/>
                <a:sym typeface="Atkinson Hyperlegible"/>
              </a:defRPr>
            </a:lvl9pPr>
          </a:lstStyle>
          <a:p>
            <a:pPr indent="0" lvl="0" marL="0" rtl="0" algn="r">
              <a:spcBef>
                <a:spcPts val="0"/>
              </a:spcBef>
              <a:spcAft>
                <a:spcPts val="0"/>
              </a:spcAft>
              <a:buNone/>
            </a:pPr>
            <a:fld id="{00000000-1234-1234-1234-123412341234}" type="slidenum">
              <a:rPr lang="en-US"/>
              <a:t>‹#›</a:t>
            </a:fld>
            <a:endParaRPr/>
          </a:p>
        </p:txBody>
      </p:sp>
      <p:pic>
        <p:nvPicPr>
          <p:cNvPr id="83" name="Google Shape;83;p23"/>
          <p:cNvPicPr preferRelativeResize="0"/>
          <p:nvPr/>
        </p:nvPicPr>
        <p:blipFill rotWithShape="1">
          <a:blip r:embed="rId2">
            <a:alphaModFix/>
          </a:blip>
          <a:srcRect b="0" l="0" r="0" t="0"/>
          <a:stretch/>
        </p:blipFill>
        <p:spPr>
          <a:xfrm>
            <a:off x="325165" y="6242480"/>
            <a:ext cx="1752600" cy="381000"/>
          </a:xfrm>
          <a:prstGeom prst="rect">
            <a:avLst/>
          </a:prstGeom>
          <a:noFill/>
          <a:ln>
            <a:noFill/>
          </a:ln>
        </p:spPr>
      </p:pic>
      <p:pic>
        <p:nvPicPr>
          <p:cNvPr id="84" name="Google Shape;84;p23"/>
          <p:cNvPicPr preferRelativeResize="0"/>
          <p:nvPr/>
        </p:nvPicPr>
        <p:blipFill rotWithShape="1">
          <a:blip r:embed="rId3">
            <a:alphaModFix/>
          </a:blip>
          <a:srcRect b="0" l="0" r="0" t="0"/>
          <a:stretch/>
        </p:blipFill>
        <p:spPr>
          <a:xfrm>
            <a:off x="7461671" y="1414669"/>
            <a:ext cx="4028661" cy="4028661"/>
          </a:xfrm>
          <a:prstGeom prst="rect">
            <a:avLst/>
          </a:prstGeom>
          <a:noFill/>
          <a:ln>
            <a:noFill/>
          </a:ln>
        </p:spPr>
      </p:pic>
      <p:sp>
        <p:nvSpPr>
          <p:cNvPr id="85" name="Google Shape;85;p23"/>
          <p:cNvSpPr txBox="1"/>
          <p:nvPr/>
        </p:nvSpPr>
        <p:spPr>
          <a:xfrm>
            <a:off x="838200" y="548084"/>
            <a:ext cx="7423827"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4400">
                <a:solidFill>
                  <a:schemeClr val="lt1"/>
                </a:solidFill>
                <a:latin typeface="Atkinson Hyperlegible"/>
                <a:ea typeface="Atkinson Hyperlegible"/>
                <a:cs typeface="Atkinson Hyperlegible"/>
                <a:sym typeface="Atkinson Hyperlegible"/>
              </a:rPr>
              <a:t>About Cook County Health</a:t>
            </a:r>
            <a:endParaRPr/>
          </a:p>
        </p:txBody>
      </p:sp>
      <p:sp>
        <p:nvSpPr>
          <p:cNvPr id="86" name="Google Shape;86;p23"/>
          <p:cNvSpPr txBox="1"/>
          <p:nvPr/>
        </p:nvSpPr>
        <p:spPr>
          <a:xfrm>
            <a:off x="838200" y="1472948"/>
            <a:ext cx="6257544" cy="434785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chemeClr val="lt1"/>
              </a:buClr>
              <a:buSzPts val="1600"/>
              <a:buFont typeface="Atkinson Hyperlegible"/>
              <a:buNone/>
            </a:pPr>
            <a:r>
              <a:rPr lang="en-US" sz="1600">
                <a:solidFill>
                  <a:schemeClr val="lt1"/>
                </a:solidFill>
                <a:latin typeface="Atkinson Hyperlegible"/>
                <a:ea typeface="Atkinson Hyperlegible"/>
                <a:cs typeface="Atkinson Hyperlegible"/>
                <a:sym typeface="Atkinson Hyperlegible"/>
              </a:rPr>
              <a:t>Cook County Health has served the people of Cook County for more than 180 years. ​</a:t>
            </a:r>
            <a:endParaRPr/>
          </a:p>
          <a:p>
            <a:pPr indent="0" lvl="0" marL="0" marR="0" rtl="0" algn="l">
              <a:lnSpc>
                <a:spcPct val="107000"/>
              </a:lnSpc>
              <a:spcBef>
                <a:spcPts val="800"/>
              </a:spcBef>
              <a:spcAft>
                <a:spcPts val="0"/>
              </a:spcAft>
              <a:buClr>
                <a:schemeClr val="lt1"/>
              </a:buClr>
              <a:buSzPts val="1600"/>
              <a:buFont typeface="Atkinson Hyperlegible"/>
              <a:buNone/>
            </a:pPr>
            <a:r>
              <a:rPr lang="en-US" sz="1600">
                <a:solidFill>
                  <a:schemeClr val="lt1"/>
                </a:solidFill>
                <a:latin typeface="Atkinson Hyperlegible"/>
                <a:ea typeface="Atkinson Hyperlegible"/>
                <a:cs typeface="Atkinson Hyperlegible"/>
                <a:sym typeface="Atkinson Hyperlegible"/>
              </a:rPr>
              <a:t>Today, we are investing in our health system’s network and modernizing services for patients. This includes growing capacity, adopting cutting-edge technology, and conducting innovative research. ​We aim to create a health system that is a provider of choice for all regardless of ability to pay, ensure access to </a:t>
            </a:r>
            <a:br>
              <a:rPr lang="en-US" sz="1600">
                <a:solidFill>
                  <a:schemeClr val="lt1"/>
                </a:solidFill>
                <a:latin typeface="Atkinson Hyperlegible"/>
                <a:ea typeface="Atkinson Hyperlegible"/>
                <a:cs typeface="Atkinson Hyperlegible"/>
                <a:sym typeface="Atkinson Hyperlegible"/>
              </a:rPr>
            </a:br>
            <a:r>
              <a:rPr lang="en-US" sz="1600">
                <a:solidFill>
                  <a:schemeClr val="lt1"/>
                </a:solidFill>
                <a:latin typeface="Atkinson Hyperlegible"/>
                <a:ea typeface="Atkinson Hyperlegible"/>
                <a:cs typeface="Atkinson Hyperlegible"/>
                <a:sym typeface="Atkinson Hyperlegible"/>
              </a:rPr>
              <a:t>high-quality care, and elevate the health of Cook County.​</a:t>
            </a:r>
            <a:endParaRPr/>
          </a:p>
          <a:p>
            <a:pPr indent="0" lvl="0" marL="0" marR="0" rtl="0" algn="l">
              <a:lnSpc>
                <a:spcPct val="107000"/>
              </a:lnSpc>
              <a:spcBef>
                <a:spcPts val="800"/>
              </a:spcBef>
              <a:spcAft>
                <a:spcPts val="0"/>
              </a:spcAft>
              <a:buClr>
                <a:schemeClr val="lt1"/>
              </a:buClr>
              <a:buSzPts val="1600"/>
              <a:buFont typeface="Atkinson Hyperlegible"/>
              <a:buNone/>
            </a:pPr>
            <a:r>
              <a:rPr lang="en-US" sz="1600">
                <a:solidFill>
                  <a:schemeClr val="lt1"/>
                </a:solidFill>
                <a:latin typeface="Atkinson Hyperlegible"/>
                <a:ea typeface="Atkinson Hyperlegible"/>
                <a:cs typeface="Atkinson Hyperlegible"/>
                <a:sym typeface="Atkinson Hyperlegible"/>
              </a:rPr>
              <a:t>In addition to our hospitals and health centers, we operate CountyCare, the largest Medicaid managed care plan in the </a:t>
            </a:r>
            <a:br>
              <a:rPr lang="en-US" sz="1600">
                <a:solidFill>
                  <a:schemeClr val="lt1"/>
                </a:solidFill>
                <a:latin typeface="Atkinson Hyperlegible"/>
                <a:ea typeface="Atkinson Hyperlegible"/>
                <a:cs typeface="Atkinson Hyperlegible"/>
                <a:sym typeface="Atkinson Hyperlegible"/>
              </a:rPr>
            </a:br>
            <a:r>
              <a:rPr lang="en-US" sz="1600">
                <a:solidFill>
                  <a:schemeClr val="lt1"/>
                </a:solidFill>
                <a:latin typeface="Atkinson Hyperlegible"/>
                <a:ea typeface="Atkinson Hyperlegible"/>
                <a:cs typeface="Atkinson Hyperlegible"/>
                <a:sym typeface="Atkinson Hyperlegible"/>
              </a:rPr>
              <a:t>region, and the Cook County Department of Public Health, the nationally accredited public health department serving suburban Cook County.</a:t>
            </a:r>
            <a:endParaRPr/>
          </a:p>
          <a:p>
            <a:pPr indent="0" lvl="0" marL="0" marR="0" rtl="0" algn="l">
              <a:lnSpc>
                <a:spcPct val="107000"/>
              </a:lnSpc>
              <a:spcBef>
                <a:spcPts val="800"/>
              </a:spcBef>
              <a:spcAft>
                <a:spcPts val="0"/>
              </a:spcAft>
              <a:buClr>
                <a:schemeClr val="lt1"/>
              </a:buClr>
              <a:buSzPts val="1600"/>
              <a:buFont typeface="Atkinson Hyperlegible"/>
              <a:buNone/>
            </a:pPr>
            <a:r>
              <a:rPr lang="en-US" sz="1600">
                <a:solidFill>
                  <a:schemeClr val="lt1"/>
                </a:solidFill>
                <a:latin typeface="Atkinson Hyperlegible"/>
                <a:ea typeface="Atkinson Hyperlegible"/>
                <a:cs typeface="Atkinson Hyperlegible"/>
                <a:sym typeface="Atkinson Hyperlegible"/>
              </a:rPr>
              <a:t>While we have evolved over nearly two centuries, our mission remains the same: ensuring that all may live their healthiest life.​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ok County Overview">
  <p:cSld name="1_Cook County Overview">
    <p:spTree>
      <p:nvGrpSpPr>
        <p:cNvPr id="87" name="Shape 87"/>
        <p:cNvGrpSpPr/>
        <p:nvPr/>
      </p:nvGrpSpPr>
      <p:grpSpPr>
        <a:xfrm>
          <a:off x="0" y="0"/>
          <a:ext cx="0" cy="0"/>
          <a:chOff x="0" y="0"/>
          <a:chExt cx="0" cy="0"/>
        </a:xfrm>
      </p:grpSpPr>
      <p:sp>
        <p:nvSpPr>
          <p:cNvPr id="88" name="Google Shape;88;p24"/>
          <p:cNvSpPr/>
          <p:nvPr/>
        </p:nvSpPr>
        <p:spPr>
          <a:xfrm>
            <a:off x="10803710" y="5722549"/>
            <a:ext cx="1388290" cy="113545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A90"/>
                </a:solidFill>
                <a:latin typeface="Atkinson Hyperlegible"/>
                <a:ea typeface="Atkinson Hyperlegible"/>
                <a:cs typeface="Atkinson Hyperlegible"/>
                <a:sym typeface="Atkinson Hyperlegible"/>
              </a:defRPr>
            </a:lvl1pPr>
            <a:lvl2pPr indent="0" lvl="1" marL="0" algn="r">
              <a:spcBef>
                <a:spcPts val="0"/>
              </a:spcBef>
              <a:buNone/>
              <a:defRPr b="0" i="0" sz="1200">
                <a:solidFill>
                  <a:srgbClr val="888A90"/>
                </a:solidFill>
                <a:latin typeface="Atkinson Hyperlegible"/>
                <a:ea typeface="Atkinson Hyperlegible"/>
                <a:cs typeface="Atkinson Hyperlegible"/>
                <a:sym typeface="Atkinson Hyperlegible"/>
              </a:defRPr>
            </a:lvl2pPr>
            <a:lvl3pPr indent="0" lvl="2" marL="0" algn="r">
              <a:spcBef>
                <a:spcPts val="0"/>
              </a:spcBef>
              <a:buNone/>
              <a:defRPr b="0" i="0" sz="1200">
                <a:solidFill>
                  <a:srgbClr val="888A90"/>
                </a:solidFill>
                <a:latin typeface="Atkinson Hyperlegible"/>
                <a:ea typeface="Atkinson Hyperlegible"/>
                <a:cs typeface="Atkinson Hyperlegible"/>
                <a:sym typeface="Atkinson Hyperlegible"/>
              </a:defRPr>
            </a:lvl3pPr>
            <a:lvl4pPr indent="0" lvl="3" marL="0" algn="r">
              <a:spcBef>
                <a:spcPts val="0"/>
              </a:spcBef>
              <a:buNone/>
              <a:defRPr b="0" i="0" sz="1200">
                <a:solidFill>
                  <a:srgbClr val="888A90"/>
                </a:solidFill>
                <a:latin typeface="Atkinson Hyperlegible"/>
                <a:ea typeface="Atkinson Hyperlegible"/>
                <a:cs typeface="Atkinson Hyperlegible"/>
                <a:sym typeface="Atkinson Hyperlegible"/>
              </a:defRPr>
            </a:lvl4pPr>
            <a:lvl5pPr indent="0" lvl="4" marL="0" algn="r">
              <a:spcBef>
                <a:spcPts val="0"/>
              </a:spcBef>
              <a:buNone/>
              <a:defRPr b="0" i="0" sz="1200">
                <a:solidFill>
                  <a:srgbClr val="888A90"/>
                </a:solidFill>
                <a:latin typeface="Atkinson Hyperlegible"/>
                <a:ea typeface="Atkinson Hyperlegible"/>
                <a:cs typeface="Atkinson Hyperlegible"/>
                <a:sym typeface="Atkinson Hyperlegible"/>
              </a:defRPr>
            </a:lvl5pPr>
            <a:lvl6pPr indent="0" lvl="5" marL="0" algn="r">
              <a:spcBef>
                <a:spcPts val="0"/>
              </a:spcBef>
              <a:buNone/>
              <a:defRPr b="0" i="0" sz="1200">
                <a:solidFill>
                  <a:srgbClr val="888A90"/>
                </a:solidFill>
                <a:latin typeface="Atkinson Hyperlegible"/>
                <a:ea typeface="Atkinson Hyperlegible"/>
                <a:cs typeface="Atkinson Hyperlegible"/>
                <a:sym typeface="Atkinson Hyperlegible"/>
              </a:defRPr>
            </a:lvl6pPr>
            <a:lvl7pPr indent="0" lvl="6" marL="0" algn="r">
              <a:spcBef>
                <a:spcPts val="0"/>
              </a:spcBef>
              <a:buNone/>
              <a:defRPr b="0" i="0" sz="1200">
                <a:solidFill>
                  <a:srgbClr val="888A90"/>
                </a:solidFill>
                <a:latin typeface="Atkinson Hyperlegible"/>
                <a:ea typeface="Atkinson Hyperlegible"/>
                <a:cs typeface="Atkinson Hyperlegible"/>
                <a:sym typeface="Atkinson Hyperlegible"/>
              </a:defRPr>
            </a:lvl7pPr>
            <a:lvl8pPr indent="0" lvl="7" marL="0" algn="r">
              <a:spcBef>
                <a:spcPts val="0"/>
              </a:spcBef>
              <a:buNone/>
              <a:defRPr b="0" i="0" sz="1200">
                <a:solidFill>
                  <a:srgbClr val="888A90"/>
                </a:solidFill>
                <a:latin typeface="Atkinson Hyperlegible"/>
                <a:ea typeface="Atkinson Hyperlegible"/>
                <a:cs typeface="Atkinson Hyperlegible"/>
                <a:sym typeface="Atkinson Hyperlegible"/>
              </a:defRPr>
            </a:lvl8pPr>
            <a:lvl9pPr indent="0" lvl="8" marL="0" algn="r">
              <a:spcBef>
                <a:spcPts val="0"/>
              </a:spcBef>
              <a:buNone/>
              <a:defRPr b="0" i="0" sz="1200">
                <a:solidFill>
                  <a:srgbClr val="888A90"/>
                </a:solidFill>
                <a:latin typeface="Atkinson Hyperlegible"/>
                <a:ea typeface="Atkinson Hyperlegible"/>
                <a:cs typeface="Atkinson Hyperlegible"/>
                <a:sym typeface="Atkinson Hyperlegible"/>
              </a:defRPr>
            </a:lvl9pPr>
          </a:lstStyle>
          <a:p>
            <a:pPr indent="0" lvl="0" marL="0" rtl="0" algn="r">
              <a:spcBef>
                <a:spcPts val="0"/>
              </a:spcBef>
              <a:spcAft>
                <a:spcPts val="0"/>
              </a:spcAft>
              <a:buNone/>
            </a:pPr>
            <a:fld id="{00000000-1234-1234-1234-123412341234}" type="slidenum">
              <a:rPr lang="en-US"/>
              <a:t>‹#›</a:t>
            </a:fld>
            <a:endParaRPr/>
          </a:p>
        </p:txBody>
      </p:sp>
      <p:pic>
        <p:nvPicPr>
          <p:cNvPr id="90" name="Google Shape;90;p24"/>
          <p:cNvPicPr preferRelativeResize="0"/>
          <p:nvPr/>
        </p:nvPicPr>
        <p:blipFill rotWithShape="1">
          <a:blip r:embed="rId2">
            <a:alphaModFix amt="14000"/>
          </a:blip>
          <a:srcRect b="0" l="0" r="0" t="0"/>
          <a:stretch/>
        </p:blipFill>
        <p:spPr>
          <a:xfrm>
            <a:off x="493295" y="-270259"/>
            <a:ext cx="2473899" cy="2473899"/>
          </a:xfrm>
          <a:prstGeom prst="rect">
            <a:avLst/>
          </a:prstGeom>
          <a:noFill/>
          <a:ln>
            <a:noFill/>
          </a:ln>
        </p:spPr>
      </p:pic>
      <p:pic>
        <p:nvPicPr>
          <p:cNvPr id="91" name="Google Shape;91;p24"/>
          <p:cNvPicPr preferRelativeResize="0"/>
          <p:nvPr/>
        </p:nvPicPr>
        <p:blipFill rotWithShape="1">
          <a:blip r:embed="rId3">
            <a:alphaModFix/>
          </a:blip>
          <a:srcRect b="0" l="0" r="0" t="0"/>
          <a:stretch/>
        </p:blipFill>
        <p:spPr>
          <a:xfrm>
            <a:off x="325165" y="6242480"/>
            <a:ext cx="1752600" cy="381000"/>
          </a:xfrm>
          <a:prstGeom prst="rect">
            <a:avLst/>
          </a:prstGeom>
          <a:noFill/>
          <a:ln>
            <a:noFill/>
          </a:ln>
        </p:spPr>
      </p:pic>
      <p:sp>
        <p:nvSpPr>
          <p:cNvPr id="92" name="Google Shape;92;p24"/>
          <p:cNvSpPr/>
          <p:nvPr/>
        </p:nvSpPr>
        <p:spPr>
          <a:xfrm>
            <a:off x="4454806" y="1623862"/>
            <a:ext cx="3384504" cy="4078090"/>
          </a:xfrm>
          <a:prstGeom prst="rect">
            <a:avLst/>
          </a:prstGeom>
          <a:solidFill>
            <a:schemeClr val="dk1"/>
          </a:solidFill>
          <a:ln>
            <a:noFill/>
          </a:ln>
        </p:spPr>
        <p:txBody>
          <a:bodyPr anchorCtr="0" anchor="t" bIns="45700" lIns="365750" spcFirstLastPara="1" rIns="365750" wrap="square" tIns="365750">
            <a:noAutofit/>
          </a:bodyPr>
          <a:lstStyle/>
          <a:p>
            <a:pPr indent="0" lvl="0" marL="0" marR="0" rtl="0" algn="l">
              <a:spcBef>
                <a:spcPts val="0"/>
              </a:spcBef>
              <a:spcAft>
                <a:spcPts val="0"/>
              </a:spcAft>
              <a:buNone/>
            </a:pPr>
            <a:r>
              <a:rPr b="1" lang="en-US" sz="2400">
                <a:solidFill>
                  <a:srgbClr val="26C9D4"/>
                </a:solidFill>
                <a:latin typeface="Atkinson Hyperlegible"/>
                <a:ea typeface="Atkinson Hyperlegible"/>
                <a:cs typeface="Atkinson Hyperlegible"/>
                <a:sym typeface="Atkinson Hyperlegible"/>
              </a:rPr>
              <a:t>Vision</a:t>
            </a:r>
            <a:endParaRPr/>
          </a:p>
          <a:p>
            <a:pPr indent="0" lvl="0" marL="0" marR="0" rtl="0" algn="l">
              <a:spcBef>
                <a:spcPts val="0"/>
              </a:spcBef>
              <a:spcAft>
                <a:spcPts val="0"/>
              </a:spcAft>
              <a:buNone/>
            </a:pPr>
            <a:r>
              <a:t/>
            </a:r>
            <a:endParaRPr sz="1400">
              <a:solidFill>
                <a:schemeClr val="lt1"/>
              </a:solidFill>
              <a:latin typeface="Atkinson Hyperlegible"/>
              <a:ea typeface="Atkinson Hyperlegible"/>
              <a:cs typeface="Atkinson Hyperlegible"/>
              <a:sym typeface="Atkinson Hyperlegible"/>
            </a:endParaRPr>
          </a:p>
          <a:p>
            <a:pPr indent="0" lvl="0" marL="0" marR="0" rtl="0" algn="l">
              <a:spcBef>
                <a:spcPts val="0"/>
              </a:spcBef>
              <a:spcAft>
                <a:spcPts val="0"/>
              </a:spcAft>
              <a:buNone/>
            </a:pPr>
            <a:r>
              <a:rPr lang="en-US" sz="1400">
                <a:solidFill>
                  <a:schemeClr val="lt1"/>
                </a:solidFill>
                <a:latin typeface="Atkinson Hyperlegible"/>
                <a:ea typeface="Atkinson Hyperlegible"/>
                <a:cs typeface="Atkinson Hyperlegible"/>
                <a:sym typeface="Atkinson Hyperlegible"/>
              </a:rPr>
              <a:t>To ensure health as a human right.</a:t>
            </a:r>
            <a:endParaRPr/>
          </a:p>
        </p:txBody>
      </p:sp>
      <p:sp>
        <p:nvSpPr>
          <p:cNvPr id="93" name="Google Shape;93;p24"/>
          <p:cNvSpPr/>
          <p:nvPr/>
        </p:nvSpPr>
        <p:spPr>
          <a:xfrm>
            <a:off x="7941424" y="1623862"/>
            <a:ext cx="3384504" cy="4078090"/>
          </a:xfrm>
          <a:prstGeom prst="rect">
            <a:avLst/>
          </a:prstGeom>
          <a:solidFill>
            <a:schemeClr val="dk2"/>
          </a:solidFill>
          <a:ln>
            <a:noFill/>
          </a:ln>
        </p:spPr>
        <p:txBody>
          <a:bodyPr anchorCtr="0" anchor="t" bIns="45700" lIns="365750" spcFirstLastPara="1" rIns="365750" wrap="square" tIns="365750">
            <a:noAutofit/>
          </a:bodyPr>
          <a:lstStyle/>
          <a:p>
            <a:pPr indent="0" lvl="0" marL="0" marR="0" rtl="0" algn="l">
              <a:spcBef>
                <a:spcPts val="0"/>
              </a:spcBef>
              <a:spcAft>
                <a:spcPts val="0"/>
              </a:spcAft>
              <a:buNone/>
            </a:pPr>
            <a:r>
              <a:rPr b="1" lang="en-US" sz="2400">
                <a:solidFill>
                  <a:srgbClr val="0B4D79"/>
                </a:solidFill>
                <a:latin typeface="Atkinson Hyperlegible"/>
                <a:ea typeface="Atkinson Hyperlegible"/>
                <a:cs typeface="Atkinson Hyperlegible"/>
                <a:sym typeface="Atkinson Hyperlegible"/>
              </a:rPr>
              <a:t>Values</a:t>
            </a:r>
            <a:endParaRPr/>
          </a:p>
          <a:p>
            <a:pPr indent="0" lvl="0" marL="0" marR="0" rtl="0" algn="l">
              <a:spcBef>
                <a:spcPts val="0"/>
              </a:spcBef>
              <a:spcAft>
                <a:spcPts val="0"/>
              </a:spcAft>
              <a:buNone/>
            </a:pPr>
            <a:r>
              <a:t/>
            </a:r>
            <a:endParaRPr sz="1400">
              <a:solidFill>
                <a:schemeClr val="lt1"/>
              </a:solidFill>
              <a:latin typeface="Atkinson Hyperlegible"/>
              <a:ea typeface="Atkinson Hyperlegible"/>
              <a:cs typeface="Atkinson Hyperlegible"/>
              <a:sym typeface="Atkinson Hyperlegible"/>
            </a:endParaRPr>
          </a:p>
          <a:p>
            <a:pPr indent="0" lvl="0" marL="0" marR="0" rtl="0" algn="l">
              <a:spcBef>
                <a:spcPts val="0"/>
              </a:spcBef>
              <a:spcAft>
                <a:spcPts val="0"/>
              </a:spcAft>
              <a:buNone/>
            </a:pPr>
            <a:r>
              <a:rPr b="1" lang="en-US" sz="1400">
                <a:solidFill>
                  <a:schemeClr val="lt1"/>
                </a:solidFill>
                <a:latin typeface="Atkinson Hyperlegible"/>
                <a:ea typeface="Atkinson Hyperlegible"/>
                <a:cs typeface="Atkinson Hyperlegible"/>
                <a:sym typeface="Atkinson Hyperlegible"/>
              </a:rPr>
              <a:t>ICARE</a:t>
            </a:r>
            <a:endParaRPr/>
          </a:p>
          <a:p>
            <a:pPr indent="0" lvl="0" marL="0" marR="0" rtl="0" algn="l">
              <a:spcBef>
                <a:spcPts val="0"/>
              </a:spcBef>
              <a:spcAft>
                <a:spcPts val="0"/>
              </a:spcAft>
              <a:buNone/>
            </a:pPr>
            <a:r>
              <a:rPr b="1" lang="en-US" sz="1400">
                <a:solidFill>
                  <a:schemeClr val="lt1"/>
                </a:solidFill>
                <a:latin typeface="Atkinson Hyperlegible"/>
                <a:ea typeface="Atkinson Hyperlegible"/>
                <a:cs typeface="Atkinson Hyperlegible"/>
                <a:sym typeface="Atkinson Hyperlegible"/>
              </a:rPr>
              <a:t>I</a:t>
            </a:r>
            <a:r>
              <a:rPr lang="en-US" sz="1400">
                <a:solidFill>
                  <a:schemeClr val="lt1"/>
                </a:solidFill>
                <a:latin typeface="Atkinson Hyperlegible"/>
                <a:ea typeface="Atkinson Hyperlegible"/>
                <a:cs typeface="Atkinson Hyperlegible"/>
                <a:sym typeface="Atkinson Hyperlegible"/>
              </a:rPr>
              <a:t>nnovation</a:t>
            </a:r>
            <a:br>
              <a:rPr lang="en-US" sz="1400">
                <a:solidFill>
                  <a:schemeClr val="lt1"/>
                </a:solidFill>
                <a:latin typeface="Atkinson Hyperlegible"/>
                <a:ea typeface="Atkinson Hyperlegible"/>
                <a:cs typeface="Atkinson Hyperlegible"/>
                <a:sym typeface="Atkinson Hyperlegible"/>
              </a:rPr>
            </a:br>
            <a:r>
              <a:rPr b="1" lang="en-US" sz="1400">
                <a:solidFill>
                  <a:schemeClr val="lt1"/>
                </a:solidFill>
                <a:latin typeface="Atkinson Hyperlegible"/>
                <a:ea typeface="Atkinson Hyperlegible"/>
                <a:cs typeface="Atkinson Hyperlegible"/>
                <a:sym typeface="Atkinson Hyperlegible"/>
              </a:rPr>
              <a:t>C</a:t>
            </a:r>
            <a:r>
              <a:rPr lang="en-US" sz="1400">
                <a:solidFill>
                  <a:schemeClr val="lt1"/>
                </a:solidFill>
                <a:latin typeface="Atkinson Hyperlegible"/>
                <a:ea typeface="Atkinson Hyperlegible"/>
                <a:cs typeface="Atkinson Hyperlegible"/>
                <a:sym typeface="Atkinson Hyperlegible"/>
              </a:rPr>
              <a:t>ompassion</a:t>
            </a:r>
            <a:br>
              <a:rPr lang="en-US" sz="1400">
                <a:solidFill>
                  <a:schemeClr val="lt1"/>
                </a:solidFill>
                <a:latin typeface="Atkinson Hyperlegible"/>
                <a:ea typeface="Atkinson Hyperlegible"/>
                <a:cs typeface="Atkinson Hyperlegible"/>
                <a:sym typeface="Atkinson Hyperlegible"/>
              </a:rPr>
            </a:br>
            <a:r>
              <a:rPr b="1" lang="en-US" sz="1400">
                <a:solidFill>
                  <a:schemeClr val="lt1"/>
                </a:solidFill>
                <a:latin typeface="Atkinson Hyperlegible"/>
                <a:ea typeface="Atkinson Hyperlegible"/>
                <a:cs typeface="Atkinson Hyperlegible"/>
                <a:sym typeface="Atkinson Hyperlegible"/>
              </a:rPr>
              <a:t>A</a:t>
            </a:r>
            <a:r>
              <a:rPr lang="en-US" sz="1400">
                <a:solidFill>
                  <a:schemeClr val="lt1"/>
                </a:solidFill>
                <a:latin typeface="Atkinson Hyperlegible"/>
                <a:ea typeface="Atkinson Hyperlegible"/>
                <a:cs typeface="Atkinson Hyperlegible"/>
                <a:sym typeface="Atkinson Hyperlegible"/>
              </a:rPr>
              <a:t>ccountability</a:t>
            </a:r>
            <a:endParaRPr/>
          </a:p>
          <a:p>
            <a:pPr indent="0" lvl="0" marL="0" marR="0" rtl="0" algn="l">
              <a:spcBef>
                <a:spcPts val="0"/>
              </a:spcBef>
              <a:spcAft>
                <a:spcPts val="0"/>
              </a:spcAft>
              <a:buNone/>
            </a:pPr>
            <a:r>
              <a:rPr b="1" lang="en-US" sz="1400">
                <a:solidFill>
                  <a:schemeClr val="lt1"/>
                </a:solidFill>
                <a:latin typeface="Atkinson Hyperlegible"/>
                <a:ea typeface="Atkinson Hyperlegible"/>
                <a:cs typeface="Atkinson Hyperlegible"/>
                <a:sym typeface="Atkinson Hyperlegible"/>
              </a:rPr>
              <a:t>R</a:t>
            </a:r>
            <a:r>
              <a:rPr lang="en-US" sz="1400">
                <a:solidFill>
                  <a:schemeClr val="lt1"/>
                </a:solidFill>
                <a:latin typeface="Atkinson Hyperlegible"/>
                <a:ea typeface="Atkinson Hyperlegible"/>
                <a:cs typeface="Atkinson Hyperlegible"/>
                <a:sym typeface="Atkinson Hyperlegible"/>
              </a:rPr>
              <a:t>espect</a:t>
            </a:r>
            <a:br>
              <a:rPr lang="en-US" sz="1400">
                <a:solidFill>
                  <a:schemeClr val="lt1"/>
                </a:solidFill>
                <a:latin typeface="Atkinson Hyperlegible"/>
                <a:ea typeface="Atkinson Hyperlegible"/>
                <a:cs typeface="Atkinson Hyperlegible"/>
                <a:sym typeface="Atkinson Hyperlegible"/>
              </a:rPr>
            </a:br>
            <a:r>
              <a:rPr b="1" lang="en-US" sz="1400">
                <a:solidFill>
                  <a:schemeClr val="lt1"/>
                </a:solidFill>
                <a:latin typeface="Atkinson Hyperlegible"/>
                <a:ea typeface="Atkinson Hyperlegible"/>
                <a:cs typeface="Atkinson Hyperlegible"/>
                <a:sym typeface="Atkinson Hyperlegible"/>
              </a:rPr>
              <a:t>E</a:t>
            </a:r>
            <a:r>
              <a:rPr lang="en-US" sz="1400">
                <a:solidFill>
                  <a:schemeClr val="lt1"/>
                </a:solidFill>
                <a:latin typeface="Atkinson Hyperlegible"/>
                <a:ea typeface="Atkinson Hyperlegible"/>
                <a:cs typeface="Atkinson Hyperlegible"/>
                <a:sym typeface="Atkinson Hyperlegible"/>
              </a:rPr>
              <a:t>xcellence &amp; Education   </a:t>
            </a:r>
            <a:endParaRPr sz="1400">
              <a:solidFill>
                <a:schemeClr val="lt1"/>
              </a:solidFill>
              <a:latin typeface="Atkinson Hyperlegible"/>
              <a:ea typeface="Atkinson Hyperlegible"/>
              <a:cs typeface="Atkinson Hyperlegible"/>
              <a:sym typeface="Atkinson Hyperlegible"/>
            </a:endParaRPr>
          </a:p>
        </p:txBody>
      </p:sp>
      <p:sp>
        <p:nvSpPr>
          <p:cNvPr id="94" name="Google Shape;94;p24"/>
          <p:cNvSpPr/>
          <p:nvPr/>
        </p:nvSpPr>
        <p:spPr>
          <a:xfrm>
            <a:off x="838200" y="1623862"/>
            <a:ext cx="3384504" cy="4078090"/>
          </a:xfrm>
          <a:prstGeom prst="rect">
            <a:avLst/>
          </a:prstGeom>
          <a:solidFill>
            <a:schemeClr val="lt2"/>
          </a:solidFill>
          <a:ln>
            <a:noFill/>
          </a:ln>
        </p:spPr>
        <p:txBody>
          <a:bodyPr anchorCtr="0" anchor="t" bIns="45700" lIns="365750" spcFirstLastPara="1" rIns="365750" wrap="square" tIns="365750">
            <a:noAutofit/>
          </a:bodyPr>
          <a:lstStyle/>
          <a:p>
            <a:pPr indent="0" lvl="0" marL="0" marR="0" rtl="0" algn="l">
              <a:spcBef>
                <a:spcPts val="0"/>
              </a:spcBef>
              <a:spcAft>
                <a:spcPts val="0"/>
              </a:spcAft>
              <a:buNone/>
            </a:pPr>
            <a:r>
              <a:rPr b="1" lang="en-US" sz="2400">
                <a:solidFill>
                  <a:srgbClr val="26C9D4"/>
                </a:solidFill>
                <a:latin typeface="Atkinson Hyperlegible"/>
                <a:ea typeface="Atkinson Hyperlegible"/>
                <a:cs typeface="Atkinson Hyperlegible"/>
                <a:sym typeface="Atkinson Hyperlegible"/>
              </a:rPr>
              <a:t>Mission</a:t>
            </a:r>
            <a:endParaRPr/>
          </a:p>
          <a:p>
            <a:pPr indent="0" lvl="0" marL="0" marR="0" rtl="0" algn="l">
              <a:spcBef>
                <a:spcPts val="0"/>
              </a:spcBef>
              <a:spcAft>
                <a:spcPts val="0"/>
              </a:spcAft>
              <a:buNone/>
            </a:pPr>
            <a:r>
              <a:t/>
            </a:r>
            <a:endParaRPr sz="1400">
              <a:solidFill>
                <a:schemeClr val="lt1"/>
              </a:solidFill>
              <a:latin typeface="Atkinson Hyperlegible"/>
              <a:ea typeface="Atkinson Hyperlegible"/>
              <a:cs typeface="Atkinson Hyperlegible"/>
              <a:sym typeface="Atkinson Hyperlegible"/>
            </a:endParaRPr>
          </a:p>
          <a:p>
            <a:pPr indent="0" lvl="0" marL="0" marR="0" rtl="0" algn="l">
              <a:spcBef>
                <a:spcPts val="0"/>
              </a:spcBef>
              <a:spcAft>
                <a:spcPts val="0"/>
              </a:spcAft>
              <a:buNone/>
            </a:pPr>
            <a:r>
              <a:rPr lang="en-US" sz="1400">
                <a:solidFill>
                  <a:schemeClr val="lt1"/>
                </a:solidFill>
                <a:latin typeface="Atkinson Hyperlegible"/>
                <a:ea typeface="Atkinson Hyperlegible"/>
                <a:cs typeface="Atkinson Hyperlegible"/>
                <a:sym typeface="Atkinson Hyperlegible"/>
              </a:rPr>
              <a:t>Establish universal access to the world’s best care and health services for all Cook County residents, regardless of the ability to pay, so all may live their healthiest life. We seek to create partnerships with other health providers and communities to enhance the health of the public. We also advocate for policies that promote the physical, mental and social well-being of the people of Cook County.</a:t>
            </a:r>
            <a:endParaRPr/>
          </a:p>
        </p:txBody>
      </p:sp>
      <p:sp>
        <p:nvSpPr>
          <p:cNvPr id="95" name="Google Shape;95;p24"/>
          <p:cNvSpPr txBox="1"/>
          <p:nvPr/>
        </p:nvSpPr>
        <p:spPr>
          <a:xfrm>
            <a:off x="838200" y="548084"/>
            <a:ext cx="802640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4400">
                <a:solidFill>
                  <a:schemeClr val="dk1"/>
                </a:solidFill>
                <a:latin typeface="Atkinson Hyperlegible"/>
                <a:ea typeface="Atkinson Hyperlegible"/>
                <a:cs typeface="Atkinson Hyperlegible"/>
                <a:sym typeface="Atkinson Hyperlegible"/>
              </a:rPr>
              <a:t>Mission, Vision, and Values</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ok County Overview">
  <p:cSld name="Cook County Overview">
    <p:spTree>
      <p:nvGrpSpPr>
        <p:cNvPr id="96" name="Shape 96"/>
        <p:cNvGrpSpPr/>
        <p:nvPr/>
      </p:nvGrpSpPr>
      <p:grpSpPr>
        <a:xfrm>
          <a:off x="0" y="0"/>
          <a:ext cx="0" cy="0"/>
          <a:chOff x="0" y="0"/>
          <a:chExt cx="0" cy="0"/>
        </a:xfrm>
      </p:grpSpPr>
      <p:sp>
        <p:nvSpPr>
          <p:cNvPr id="97" name="Google Shape;97;p25"/>
          <p:cNvSpPr/>
          <p:nvPr/>
        </p:nvSpPr>
        <p:spPr>
          <a:xfrm>
            <a:off x="10803710" y="5722549"/>
            <a:ext cx="1388290" cy="113545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A90"/>
                </a:solidFill>
                <a:latin typeface="Atkinson Hyperlegible"/>
                <a:ea typeface="Atkinson Hyperlegible"/>
                <a:cs typeface="Atkinson Hyperlegible"/>
                <a:sym typeface="Atkinson Hyperlegible"/>
              </a:defRPr>
            </a:lvl1pPr>
            <a:lvl2pPr indent="0" lvl="1" marL="0" algn="r">
              <a:spcBef>
                <a:spcPts val="0"/>
              </a:spcBef>
              <a:buNone/>
              <a:defRPr b="0" i="0" sz="1200">
                <a:solidFill>
                  <a:srgbClr val="888A90"/>
                </a:solidFill>
                <a:latin typeface="Atkinson Hyperlegible"/>
                <a:ea typeface="Atkinson Hyperlegible"/>
                <a:cs typeface="Atkinson Hyperlegible"/>
                <a:sym typeface="Atkinson Hyperlegible"/>
              </a:defRPr>
            </a:lvl2pPr>
            <a:lvl3pPr indent="0" lvl="2" marL="0" algn="r">
              <a:spcBef>
                <a:spcPts val="0"/>
              </a:spcBef>
              <a:buNone/>
              <a:defRPr b="0" i="0" sz="1200">
                <a:solidFill>
                  <a:srgbClr val="888A90"/>
                </a:solidFill>
                <a:latin typeface="Atkinson Hyperlegible"/>
                <a:ea typeface="Atkinson Hyperlegible"/>
                <a:cs typeface="Atkinson Hyperlegible"/>
                <a:sym typeface="Atkinson Hyperlegible"/>
              </a:defRPr>
            </a:lvl3pPr>
            <a:lvl4pPr indent="0" lvl="3" marL="0" algn="r">
              <a:spcBef>
                <a:spcPts val="0"/>
              </a:spcBef>
              <a:buNone/>
              <a:defRPr b="0" i="0" sz="1200">
                <a:solidFill>
                  <a:srgbClr val="888A90"/>
                </a:solidFill>
                <a:latin typeface="Atkinson Hyperlegible"/>
                <a:ea typeface="Atkinson Hyperlegible"/>
                <a:cs typeface="Atkinson Hyperlegible"/>
                <a:sym typeface="Atkinson Hyperlegible"/>
              </a:defRPr>
            </a:lvl4pPr>
            <a:lvl5pPr indent="0" lvl="4" marL="0" algn="r">
              <a:spcBef>
                <a:spcPts val="0"/>
              </a:spcBef>
              <a:buNone/>
              <a:defRPr b="0" i="0" sz="1200">
                <a:solidFill>
                  <a:srgbClr val="888A90"/>
                </a:solidFill>
                <a:latin typeface="Atkinson Hyperlegible"/>
                <a:ea typeface="Atkinson Hyperlegible"/>
                <a:cs typeface="Atkinson Hyperlegible"/>
                <a:sym typeface="Atkinson Hyperlegible"/>
              </a:defRPr>
            </a:lvl5pPr>
            <a:lvl6pPr indent="0" lvl="5" marL="0" algn="r">
              <a:spcBef>
                <a:spcPts val="0"/>
              </a:spcBef>
              <a:buNone/>
              <a:defRPr b="0" i="0" sz="1200">
                <a:solidFill>
                  <a:srgbClr val="888A90"/>
                </a:solidFill>
                <a:latin typeface="Atkinson Hyperlegible"/>
                <a:ea typeface="Atkinson Hyperlegible"/>
                <a:cs typeface="Atkinson Hyperlegible"/>
                <a:sym typeface="Atkinson Hyperlegible"/>
              </a:defRPr>
            </a:lvl6pPr>
            <a:lvl7pPr indent="0" lvl="6" marL="0" algn="r">
              <a:spcBef>
                <a:spcPts val="0"/>
              </a:spcBef>
              <a:buNone/>
              <a:defRPr b="0" i="0" sz="1200">
                <a:solidFill>
                  <a:srgbClr val="888A90"/>
                </a:solidFill>
                <a:latin typeface="Atkinson Hyperlegible"/>
                <a:ea typeface="Atkinson Hyperlegible"/>
                <a:cs typeface="Atkinson Hyperlegible"/>
                <a:sym typeface="Atkinson Hyperlegible"/>
              </a:defRPr>
            </a:lvl7pPr>
            <a:lvl8pPr indent="0" lvl="7" marL="0" algn="r">
              <a:spcBef>
                <a:spcPts val="0"/>
              </a:spcBef>
              <a:buNone/>
              <a:defRPr b="0" i="0" sz="1200">
                <a:solidFill>
                  <a:srgbClr val="888A90"/>
                </a:solidFill>
                <a:latin typeface="Atkinson Hyperlegible"/>
                <a:ea typeface="Atkinson Hyperlegible"/>
                <a:cs typeface="Atkinson Hyperlegible"/>
                <a:sym typeface="Atkinson Hyperlegible"/>
              </a:defRPr>
            </a:lvl8pPr>
            <a:lvl9pPr indent="0" lvl="8" marL="0" algn="r">
              <a:spcBef>
                <a:spcPts val="0"/>
              </a:spcBef>
              <a:buNone/>
              <a:defRPr b="0" i="0" sz="1200">
                <a:solidFill>
                  <a:srgbClr val="888A90"/>
                </a:solidFill>
                <a:latin typeface="Atkinson Hyperlegible"/>
                <a:ea typeface="Atkinson Hyperlegible"/>
                <a:cs typeface="Atkinson Hyperlegible"/>
                <a:sym typeface="Atkinson Hyperlegible"/>
              </a:defRPr>
            </a:lvl9pPr>
          </a:lstStyle>
          <a:p>
            <a:pPr indent="0" lvl="0" marL="0" rtl="0" algn="r">
              <a:spcBef>
                <a:spcPts val="0"/>
              </a:spcBef>
              <a:spcAft>
                <a:spcPts val="0"/>
              </a:spcAft>
              <a:buNone/>
            </a:pPr>
            <a:fld id="{00000000-1234-1234-1234-123412341234}" type="slidenum">
              <a:rPr lang="en-US"/>
              <a:t>‹#›</a:t>
            </a:fld>
            <a:endParaRPr/>
          </a:p>
        </p:txBody>
      </p:sp>
      <p:sp>
        <p:nvSpPr>
          <p:cNvPr id="99" name="Google Shape;99;p25"/>
          <p:cNvSpPr/>
          <p:nvPr/>
        </p:nvSpPr>
        <p:spPr>
          <a:xfrm>
            <a:off x="0" y="0"/>
            <a:ext cx="12192000" cy="178892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25"/>
          <p:cNvSpPr txBox="1"/>
          <p:nvPr/>
        </p:nvSpPr>
        <p:spPr>
          <a:xfrm>
            <a:off x="472173" y="468179"/>
            <a:ext cx="3945948"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Atkinson Hyperlegible"/>
                <a:ea typeface="Atkinson Hyperlegible"/>
                <a:cs typeface="Atkinson Hyperlegible"/>
                <a:sym typeface="Atkinson Hyperlegible"/>
              </a:rPr>
              <a:t>About</a:t>
            </a:r>
            <a:br>
              <a:rPr b="1" lang="en-US" sz="2800">
                <a:solidFill>
                  <a:schemeClr val="lt1"/>
                </a:solidFill>
                <a:latin typeface="Atkinson Hyperlegible"/>
                <a:ea typeface="Atkinson Hyperlegible"/>
                <a:cs typeface="Atkinson Hyperlegible"/>
                <a:sym typeface="Atkinson Hyperlegible"/>
              </a:rPr>
            </a:br>
            <a:r>
              <a:rPr b="1" lang="en-US" sz="2800">
                <a:solidFill>
                  <a:schemeClr val="lt1"/>
                </a:solidFill>
                <a:latin typeface="Atkinson Hyperlegible"/>
                <a:ea typeface="Atkinson Hyperlegible"/>
                <a:cs typeface="Atkinson Hyperlegible"/>
                <a:sym typeface="Atkinson Hyperlegible"/>
              </a:rPr>
              <a:t>Cook County</a:t>
            </a:r>
            <a:endParaRPr/>
          </a:p>
        </p:txBody>
      </p:sp>
      <p:sp>
        <p:nvSpPr>
          <p:cNvPr id="101" name="Google Shape;101;p25"/>
          <p:cNvSpPr txBox="1"/>
          <p:nvPr/>
        </p:nvSpPr>
        <p:spPr>
          <a:xfrm>
            <a:off x="3261019" y="308693"/>
            <a:ext cx="3600798" cy="130805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1600"/>
              <a:buFont typeface="Arial"/>
              <a:buChar char="•"/>
            </a:pPr>
            <a:r>
              <a:rPr b="1" lang="en-US" sz="1600">
                <a:solidFill>
                  <a:schemeClr val="lt1"/>
                </a:solidFill>
                <a:latin typeface="Atkinson Hyperlegible"/>
                <a:ea typeface="Atkinson Hyperlegible"/>
                <a:cs typeface="Atkinson Hyperlegible"/>
                <a:sym typeface="Atkinson Hyperlegible"/>
              </a:rPr>
              <a:t>Includes Chicago and suburbs</a:t>
            </a:r>
            <a:endParaRPr/>
          </a:p>
          <a:p>
            <a:pPr indent="-285750" lvl="0" marL="285750" marR="0" rtl="0" algn="l">
              <a:spcBef>
                <a:spcPts val="600"/>
              </a:spcBef>
              <a:spcAft>
                <a:spcPts val="0"/>
              </a:spcAft>
              <a:buClr>
                <a:schemeClr val="lt1"/>
              </a:buClr>
              <a:buSzPts val="1600"/>
              <a:buFont typeface="Arial"/>
              <a:buChar char="•"/>
            </a:pPr>
            <a:r>
              <a:rPr b="1" lang="en-US" sz="1600">
                <a:solidFill>
                  <a:schemeClr val="lt1"/>
                </a:solidFill>
                <a:latin typeface="Atkinson Hyperlegible"/>
                <a:ea typeface="Atkinson Hyperlegible"/>
                <a:cs typeface="Atkinson Hyperlegible"/>
                <a:sym typeface="Atkinson Hyperlegible"/>
              </a:rPr>
              <a:t>2</a:t>
            </a:r>
            <a:r>
              <a:rPr b="1" baseline="30000" lang="en-US" sz="1600">
                <a:solidFill>
                  <a:schemeClr val="lt1"/>
                </a:solidFill>
                <a:latin typeface="Atkinson Hyperlegible"/>
                <a:ea typeface="Atkinson Hyperlegible"/>
                <a:cs typeface="Atkinson Hyperlegible"/>
                <a:sym typeface="Atkinson Hyperlegible"/>
              </a:rPr>
              <a:t>nd</a:t>
            </a:r>
            <a:r>
              <a:rPr b="1" lang="en-US" sz="1600">
                <a:solidFill>
                  <a:schemeClr val="lt1"/>
                </a:solidFill>
                <a:latin typeface="Atkinson Hyperlegible"/>
                <a:ea typeface="Atkinson Hyperlegible"/>
                <a:cs typeface="Atkinson Hyperlegible"/>
                <a:sym typeface="Atkinson Hyperlegible"/>
              </a:rPr>
              <a:t> most populous county in US</a:t>
            </a:r>
            <a:endParaRPr/>
          </a:p>
          <a:p>
            <a:pPr indent="-285750" lvl="0" marL="285750" marR="0" rtl="0" algn="l">
              <a:spcBef>
                <a:spcPts val="600"/>
              </a:spcBef>
              <a:spcAft>
                <a:spcPts val="0"/>
              </a:spcAft>
              <a:buClr>
                <a:schemeClr val="lt1"/>
              </a:buClr>
              <a:buSzPts val="1600"/>
              <a:buFont typeface="Arial"/>
              <a:buChar char="•"/>
            </a:pPr>
            <a:r>
              <a:rPr b="1" lang="en-US" sz="1600">
                <a:solidFill>
                  <a:schemeClr val="lt1"/>
                </a:solidFill>
                <a:latin typeface="Atkinson Hyperlegible"/>
                <a:ea typeface="Atkinson Hyperlegible"/>
                <a:cs typeface="Atkinson Hyperlegible"/>
                <a:sym typeface="Atkinson Hyperlegible"/>
              </a:rPr>
              <a:t>5.1M residents </a:t>
            </a:r>
            <a:endParaRPr/>
          </a:p>
          <a:p>
            <a:pPr indent="-285750" lvl="0" marL="285750" marR="0" rtl="0" algn="l">
              <a:spcBef>
                <a:spcPts val="600"/>
              </a:spcBef>
              <a:spcAft>
                <a:spcPts val="0"/>
              </a:spcAft>
              <a:buClr>
                <a:schemeClr val="lt1"/>
              </a:buClr>
              <a:buSzPts val="1600"/>
              <a:buFont typeface="Arial"/>
              <a:buChar char="•"/>
            </a:pPr>
            <a:r>
              <a:rPr b="1" lang="en-US" sz="1600">
                <a:solidFill>
                  <a:schemeClr val="lt1"/>
                </a:solidFill>
                <a:latin typeface="Atkinson Hyperlegible"/>
                <a:ea typeface="Atkinson Hyperlegible"/>
                <a:cs typeface="Atkinson Hyperlegible"/>
                <a:sym typeface="Atkinson Hyperlegible"/>
              </a:rPr>
              <a:t>945 sq miles</a:t>
            </a:r>
            <a:endParaRPr/>
          </a:p>
        </p:txBody>
      </p:sp>
      <p:pic>
        <p:nvPicPr>
          <p:cNvPr id="102" name="Google Shape;102;p25"/>
          <p:cNvPicPr preferRelativeResize="0"/>
          <p:nvPr/>
        </p:nvPicPr>
        <p:blipFill rotWithShape="1">
          <a:blip r:embed="rId2">
            <a:alphaModFix/>
          </a:blip>
          <a:srcRect b="0" l="0" r="0" t="0"/>
          <a:stretch/>
        </p:blipFill>
        <p:spPr>
          <a:xfrm>
            <a:off x="10196749" y="203874"/>
            <a:ext cx="1213922" cy="1465455"/>
          </a:xfrm>
          <a:prstGeom prst="rect">
            <a:avLst/>
          </a:prstGeom>
          <a:noFill/>
          <a:ln>
            <a:noFill/>
          </a:ln>
        </p:spPr>
      </p:pic>
      <p:pic>
        <p:nvPicPr>
          <p:cNvPr id="103" name="Google Shape;103;p25"/>
          <p:cNvPicPr preferRelativeResize="0"/>
          <p:nvPr/>
        </p:nvPicPr>
        <p:blipFill rotWithShape="1">
          <a:blip r:embed="rId3">
            <a:alphaModFix/>
          </a:blip>
          <a:srcRect b="0" l="0" r="0" t="0"/>
          <a:stretch/>
        </p:blipFill>
        <p:spPr>
          <a:xfrm>
            <a:off x="9125830" y="231034"/>
            <a:ext cx="678461" cy="1235064"/>
          </a:xfrm>
          <a:prstGeom prst="rect">
            <a:avLst/>
          </a:prstGeom>
          <a:noFill/>
          <a:ln>
            <a:noFill/>
          </a:ln>
        </p:spPr>
      </p:pic>
      <p:pic>
        <p:nvPicPr>
          <p:cNvPr id="104" name="Google Shape;104;p25"/>
          <p:cNvPicPr preferRelativeResize="0"/>
          <p:nvPr/>
        </p:nvPicPr>
        <p:blipFill rotWithShape="1">
          <a:blip r:embed="rId4">
            <a:alphaModFix amt="14000"/>
          </a:blip>
          <a:srcRect b="0" l="0" r="0" t="0"/>
          <a:stretch/>
        </p:blipFill>
        <p:spPr>
          <a:xfrm>
            <a:off x="493295" y="-270259"/>
            <a:ext cx="2473899" cy="2473899"/>
          </a:xfrm>
          <a:prstGeom prst="rect">
            <a:avLst/>
          </a:prstGeom>
          <a:noFill/>
          <a:ln>
            <a:noFill/>
          </a:ln>
        </p:spPr>
      </p:pic>
      <p:pic>
        <p:nvPicPr>
          <p:cNvPr descr="A logo with blue squares  Description automatically generated" id="105" name="Google Shape;105;p25"/>
          <p:cNvPicPr preferRelativeResize="0"/>
          <p:nvPr/>
        </p:nvPicPr>
        <p:blipFill rotWithShape="1">
          <a:blip r:embed="rId5">
            <a:alphaModFix/>
          </a:blip>
          <a:srcRect b="0" l="0" r="0" t="0"/>
          <a:stretch/>
        </p:blipFill>
        <p:spPr>
          <a:xfrm>
            <a:off x="10035930" y="4642260"/>
            <a:ext cx="1535560" cy="1535560"/>
          </a:xfrm>
          <a:prstGeom prst="rect">
            <a:avLst/>
          </a:prstGeom>
          <a:noFill/>
          <a:ln>
            <a:noFill/>
          </a:ln>
        </p:spPr>
      </p:pic>
      <p:cxnSp>
        <p:nvCxnSpPr>
          <p:cNvPr id="106" name="Google Shape;106;p25"/>
          <p:cNvCxnSpPr/>
          <p:nvPr/>
        </p:nvCxnSpPr>
        <p:spPr>
          <a:xfrm>
            <a:off x="6250916" y="2788285"/>
            <a:ext cx="0" cy="1782943"/>
          </a:xfrm>
          <a:prstGeom prst="straightConnector1">
            <a:avLst/>
          </a:prstGeom>
          <a:noFill/>
          <a:ln cap="flat" cmpd="sng" w="25400">
            <a:solidFill>
              <a:schemeClr val="lt2"/>
            </a:solidFill>
            <a:prstDash val="solid"/>
            <a:miter lim="800000"/>
            <a:headEnd len="sm" w="sm" type="none"/>
            <a:tailEnd len="sm" w="sm" type="none"/>
          </a:ln>
        </p:spPr>
      </p:cxnSp>
      <p:cxnSp>
        <p:nvCxnSpPr>
          <p:cNvPr id="107" name="Google Shape;107;p25"/>
          <p:cNvCxnSpPr/>
          <p:nvPr/>
        </p:nvCxnSpPr>
        <p:spPr>
          <a:xfrm>
            <a:off x="1866900" y="4361678"/>
            <a:ext cx="8959850" cy="0"/>
          </a:xfrm>
          <a:prstGeom prst="straightConnector1">
            <a:avLst/>
          </a:prstGeom>
          <a:noFill/>
          <a:ln cap="flat" cmpd="sng" w="25400">
            <a:solidFill>
              <a:schemeClr val="lt2"/>
            </a:solidFill>
            <a:prstDash val="solid"/>
            <a:miter lim="800000"/>
            <a:headEnd len="sm" w="sm" type="none"/>
            <a:tailEnd len="sm" w="sm" type="none"/>
          </a:ln>
        </p:spPr>
      </p:cxnSp>
      <p:cxnSp>
        <p:nvCxnSpPr>
          <p:cNvPr id="108" name="Google Shape;108;p25"/>
          <p:cNvCxnSpPr/>
          <p:nvPr/>
        </p:nvCxnSpPr>
        <p:spPr>
          <a:xfrm>
            <a:off x="1869897" y="4354087"/>
            <a:ext cx="0" cy="259492"/>
          </a:xfrm>
          <a:prstGeom prst="straightConnector1">
            <a:avLst/>
          </a:prstGeom>
          <a:noFill/>
          <a:ln cap="flat" cmpd="sng" w="25400">
            <a:solidFill>
              <a:schemeClr val="lt2"/>
            </a:solidFill>
            <a:prstDash val="solid"/>
            <a:miter lim="800000"/>
            <a:headEnd len="sm" w="sm" type="none"/>
            <a:tailEnd len="sm" w="sm" type="none"/>
          </a:ln>
        </p:spPr>
      </p:cxnSp>
      <p:cxnSp>
        <p:nvCxnSpPr>
          <p:cNvPr id="109" name="Google Shape;109;p25"/>
          <p:cNvCxnSpPr/>
          <p:nvPr/>
        </p:nvCxnSpPr>
        <p:spPr>
          <a:xfrm>
            <a:off x="6249966" y="4361678"/>
            <a:ext cx="0" cy="259492"/>
          </a:xfrm>
          <a:prstGeom prst="straightConnector1">
            <a:avLst/>
          </a:prstGeom>
          <a:noFill/>
          <a:ln cap="flat" cmpd="sng" w="25400">
            <a:solidFill>
              <a:schemeClr val="lt2"/>
            </a:solidFill>
            <a:prstDash val="solid"/>
            <a:miter lim="800000"/>
            <a:headEnd len="sm" w="sm" type="none"/>
            <a:tailEnd len="sm" w="sm" type="none"/>
          </a:ln>
        </p:spPr>
      </p:cxnSp>
      <p:cxnSp>
        <p:nvCxnSpPr>
          <p:cNvPr id="110" name="Google Shape;110;p25"/>
          <p:cNvCxnSpPr/>
          <p:nvPr/>
        </p:nvCxnSpPr>
        <p:spPr>
          <a:xfrm>
            <a:off x="10826750" y="4361678"/>
            <a:ext cx="0" cy="259492"/>
          </a:xfrm>
          <a:prstGeom prst="straightConnector1">
            <a:avLst/>
          </a:prstGeom>
          <a:noFill/>
          <a:ln cap="flat" cmpd="sng" w="25400">
            <a:solidFill>
              <a:schemeClr val="lt2"/>
            </a:solidFill>
            <a:prstDash val="solid"/>
            <a:miter lim="800000"/>
            <a:headEnd len="sm" w="sm" type="none"/>
            <a:tailEnd len="sm" w="sm" type="none"/>
          </a:ln>
        </p:spPr>
      </p:cxnSp>
      <p:grpSp>
        <p:nvGrpSpPr>
          <p:cNvPr id="111" name="Google Shape;111;p25"/>
          <p:cNvGrpSpPr/>
          <p:nvPr/>
        </p:nvGrpSpPr>
        <p:grpSpPr>
          <a:xfrm>
            <a:off x="3104339" y="3090545"/>
            <a:ext cx="6293156" cy="854117"/>
            <a:chOff x="3037837" y="2076406"/>
            <a:chExt cx="6293156" cy="854117"/>
          </a:xfrm>
        </p:grpSpPr>
        <p:sp>
          <p:nvSpPr>
            <p:cNvPr id="112" name="Google Shape;112;p25"/>
            <p:cNvSpPr/>
            <p:nvPr/>
          </p:nvSpPr>
          <p:spPr>
            <a:xfrm>
              <a:off x="3037837" y="2076406"/>
              <a:ext cx="6293156" cy="854117"/>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tkinson Hyperlegible"/>
                  <a:ea typeface="Atkinson Hyperlegible"/>
                  <a:cs typeface="Atkinson Hyperlegible"/>
                  <a:sym typeface="Atkinson Hyperlegible"/>
                </a:rPr>
                <a:t>                         Board of Directors</a:t>
              </a:r>
              <a:endParaRPr/>
            </a:p>
          </p:txBody>
        </p:sp>
        <p:pic>
          <p:nvPicPr>
            <p:cNvPr descr="A black background with white text  Description automatically generated" id="113" name="Google Shape;113;p25"/>
            <p:cNvPicPr preferRelativeResize="0"/>
            <p:nvPr/>
          </p:nvPicPr>
          <p:blipFill rotWithShape="1">
            <a:blip r:embed="rId6">
              <a:alphaModFix/>
            </a:blip>
            <a:srcRect b="0" l="0" r="0" t="0"/>
            <a:stretch/>
          </p:blipFill>
          <p:spPr>
            <a:xfrm>
              <a:off x="3990148" y="2118782"/>
              <a:ext cx="2105852" cy="776648"/>
            </a:xfrm>
            <a:prstGeom prst="rect">
              <a:avLst/>
            </a:prstGeom>
            <a:noFill/>
            <a:ln>
              <a:noFill/>
            </a:ln>
          </p:spPr>
        </p:pic>
      </p:grpSp>
      <p:sp>
        <p:nvSpPr>
          <p:cNvPr id="114" name="Google Shape;114;p25"/>
          <p:cNvSpPr/>
          <p:nvPr/>
        </p:nvSpPr>
        <p:spPr>
          <a:xfrm>
            <a:off x="4709161" y="4900379"/>
            <a:ext cx="3108246" cy="1334591"/>
          </a:xfrm>
          <a:prstGeom prst="rect">
            <a:avLst/>
          </a:prstGeom>
          <a:noFill/>
          <a:ln cap="flat" cmpd="sng" w="12700">
            <a:solidFill>
              <a:srgbClr val="012B5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text on a black background  Description automatically generated" id="115" name="Google Shape;115;p25"/>
          <p:cNvPicPr preferRelativeResize="0"/>
          <p:nvPr/>
        </p:nvPicPr>
        <p:blipFill rotWithShape="1">
          <a:blip r:embed="rId7">
            <a:alphaModFix/>
          </a:blip>
          <a:srcRect b="20788" l="5296" r="4938" t="12130"/>
          <a:stretch/>
        </p:blipFill>
        <p:spPr>
          <a:xfrm>
            <a:off x="5198750" y="4613551"/>
            <a:ext cx="2080255" cy="573356"/>
          </a:xfrm>
          <a:prstGeom prst="rect">
            <a:avLst/>
          </a:prstGeom>
          <a:solidFill>
            <a:schemeClr val="lt1"/>
          </a:solidFill>
          <a:ln>
            <a:noFill/>
          </a:ln>
        </p:spPr>
      </p:pic>
      <p:grpSp>
        <p:nvGrpSpPr>
          <p:cNvPr id="116" name="Google Shape;116;p25"/>
          <p:cNvGrpSpPr/>
          <p:nvPr/>
        </p:nvGrpSpPr>
        <p:grpSpPr>
          <a:xfrm>
            <a:off x="3104339" y="2125517"/>
            <a:ext cx="6293156" cy="854117"/>
            <a:chOff x="3037837" y="3153194"/>
            <a:chExt cx="6293156" cy="854117"/>
          </a:xfrm>
        </p:grpSpPr>
        <p:sp>
          <p:nvSpPr>
            <p:cNvPr id="117" name="Google Shape;117;p25"/>
            <p:cNvSpPr/>
            <p:nvPr/>
          </p:nvSpPr>
          <p:spPr>
            <a:xfrm>
              <a:off x="3037837" y="3153194"/>
              <a:ext cx="6293156" cy="854117"/>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tkinson Hyperlegible"/>
                <a:ea typeface="Atkinson Hyperlegible"/>
                <a:cs typeface="Atkinson Hyperlegible"/>
                <a:sym typeface="Atkinson Hyperlegible"/>
              </a:endParaRPr>
            </a:p>
          </p:txBody>
        </p:sp>
        <p:pic>
          <p:nvPicPr>
            <p:cNvPr id="118" name="Google Shape;118;p25"/>
            <p:cNvPicPr preferRelativeResize="0"/>
            <p:nvPr/>
          </p:nvPicPr>
          <p:blipFill rotWithShape="1">
            <a:blip r:embed="rId4">
              <a:alphaModFix/>
            </a:blip>
            <a:srcRect b="0" l="0" r="0" t="0"/>
            <a:stretch/>
          </p:blipFill>
          <p:spPr>
            <a:xfrm>
              <a:off x="4212047" y="3256183"/>
              <a:ext cx="651850" cy="651850"/>
            </a:xfrm>
            <a:prstGeom prst="rect">
              <a:avLst/>
            </a:prstGeom>
            <a:noFill/>
            <a:ln>
              <a:noFill/>
            </a:ln>
          </p:spPr>
        </p:pic>
        <p:sp>
          <p:nvSpPr>
            <p:cNvPr id="119" name="Google Shape;119;p25"/>
            <p:cNvSpPr/>
            <p:nvPr/>
          </p:nvSpPr>
          <p:spPr>
            <a:xfrm>
              <a:off x="4971889" y="3153194"/>
              <a:ext cx="3672490" cy="854117"/>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800">
                  <a:solidFill>
                    <a:schemeClr val="lt1"/>
                  </a:solidFill>
                  <a:latin typeface="Atkinson Hyperlegible"/>
                  <a:ea typeface="Atkinson Hyperlegible"/>
                  <a:cs typeface="Atkinson Hyperlegible"/>
                  <a:sym typeface="Atkinson Hyperlegible"/>
                </a:rPr>
                <a:t>Cook County Board President </a:t>
              </a:r>
              <a:br>
                <a:rPr b="1" lang="en-US" sz="1800">
                  <a:solidFill>
                    <a:schemeClr val="lt1"/>
                  </a:solidFill>
                  <a:latin typeface="Atkinson Hyperlegible"/>
                  <a:ea typeface="Atkinson Hyperlegible"/>
                  <a:cs typeface="Atkinson Hyperlegible"/>
                  <a:sym typeface="Atkinson Hyperlegible"/>
                </a:rPr>
              </a:br>
              <a:r>
                <a:rPr b="1" lang="en-US" sz="1800">
                  <a:solidFill>
                    <a:schemeClr val="lt1"/>
                  </a:solidFill>
                  <a:latin typeface="Atkinson Hyperlegible"/>
                  <a:ea typeface="Atkinson Hyperlegible"/>
                  <a:cs typeface="Atkinson Hyperlegible"/>
                  <a:sym typeface="Atkinson Hyperlegible"/>
                </a:rPr>
                <a:t>&amp; Board of Commissioners </a:t>
              </a:r>
              <a:endParaRPr/>
            </a:p>
          </p:txBody>
        </p:sp>
      </p:grpSp>
      <p:pic>
        <p:nvPicPr>
          <p:cNvPr descr="A black background with a black square  Description automatically generated with medium confidence" id="120" name="Google Shape;120;p25"/>
          <p:cNvPicPr preferRelativeResize="0"/>
          <p:nvPr/>
        </p:nvPicPr>
        <p:blipFill rotWithShape="1">
          <a:blip r:embed="rId8">
            <a:alphaModFix/>
          </a:blip>
          <a:srcRect b="0" l="0" r="0" t="0"/>
          <a:stretch/>
        </p:blipFill>
        <p:spPr>
          <a:xfrm>
            <a:off x="605551" y="4724590"/>
            <a:ext cx="2824977" cy="469937"/>
          </a:xfrm>
          <a:prstGeom prst="rect">
            <a:avLst/>
          </a:prstGeom>
          <a:noFill/>
          <a:ln>
            <a:noFill/>
          </a:ln>
        </p:spPr>
      </p:pic>
      <p:sp>
        <p:nvSpPr>
          <p:cNvPr id="121" name="Google Shape;121;p25"/>
          <p:cNvSpPr txBox="1"/>
          <p:nvPr/>
        </p:nvSpPr>
        <p:spPr>
          <a:xfrm>
            <a:off x="4792703" y="5200593"/>
            <a:ext cx="2941163" cy="93871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rgbClr val="4AB5CB"/>
                </a:solidFill>
                <a:latin typeface="Atkinson Hyperlegible"/>
                <a:ea typeface="Atkinson Hyperlegible"/>
                <a:cs typeface="Atkinson Hyperlegible"/>
                <a:sym typeface="Atkinson Hyperlegible"/>
              </a:rPr>
              <a:t>Stroger Hospital</a:t>
            </a:r>
            <a:endParaRPr/>
          </a:p>
          <a:p>
            <a:pPr indent="0" lvl="0" marL="0" marR="0" rtl="0" algn="ctr">
              <a:spcBef>
                <a:spcPts val="0"/>
              </a:spcBef>
              <a:spcAft>
                <a:spcPts val="0"/>
              </a:spcAft>
              <a:buNone/>
            </a:pPr>
            <a:r>
              <a:rPr b="1" lang="en-US" sz="1100">
                <a:solidFill>
                  <a:srgbClr val="4AB5CB"/>
                </a:solidFill>
                <a:latin typeface="Atkinson Hyperlegible"/>
                <a:ea typeface="Atkinson Hyperlegible"/>
                <a:cs typeface="Atkinson Hyperlegible"/>
                <a:sym typeface="Atkinson Hyperlegible"/>
              </a:rPr>
              <a:t>Provident Hospital</a:t>
            </a:r>
            <a:endParaRPr/>
          </a:p>
          <a:p>
            <a:pPr indent="0" lvl="0" marL="0" marR="0" rtl="0" algn="ctr">
              <a:spcBef>
                <a:spcPts val="0"/>
              </a:spcBef>
              <a:spcAft>
                <a:spcPts val="0"/>
              </a:spcAft>
              <a:buNone/>
            </a:pPr>
            <a:r>
              <a:rPr b="1" lang="en-US" sz="1100">
                <a:solidFill>
                  <a:srgbClr val="4AB5CB"/>
                </a:solidFill>
                <a:latin typeface="Atkinson Hyperlegible"/>
                <a:ea typeface="Atkinson Hyperlegible"/>
                <a:cs typeface="Atkinson Hyperlegible"/>
                <a:sym typeface="Atkinson Hyperlegible"/>
              </a:rPr>
              <a:t>Ruth M. Rothstein CORE Center</a:t>
            </a:r>
            <a:endParaRPr/>
          </a:p>
          <a:p>
            <a:pPr indent="0" lvl="0" marL="0" marR="0" rtl="0" algn="ctr">
              <a:spcBef>
                <a:spcPts val="0"/>
              </a:spcBef>
              <a:spcAft>
                <a:spcPts val="0"/>
              </a:spcAft>
              <a:buNone/>
            </a:pPr>
            <a:r>
              <a:rPr b="1" lang="en-US" sz="1100">
                <a:solidFill>
                  <a:srgbClr val="4AB5CB"/>
                </a:solidFill>
                <a:latin typeface="Atkinson Hyperlegible"/>
                <a:ea typeface="Atkinson Hyperlegible"/>
                <a:cs typeface="Atkinson Hyperlegible"/>
                <a:sym typeface="Atkinson Hyperlegible"/>
              </a:rPr>
              <a:t>Cermak Health Services of Cook County</a:t>
            </a:r>
            <a:endParaRPr/>
          </a:p>
          <a:p>
            <a:pPr indent="0" lvl="0" marL="0" marR="0" rtl="0" algn="ctr">
              <a:spcBef>
                <a:spcPts val="0"/>
              </a:spcBef>
              <a:spcAft>
                <a:spcPts val="0"/>
              </a:spcAft>
              <a:buNone/>
            </a:pPr>
            <a:r>
              <a:rPr b="1" lang="en-US" sz="1100">
                <a:solidFill>
                  <a:srgbClr val="4AB5CB"/>
                </a:solidFill>
                <a:latin typeface="Atkinson Hyperlegible"/>
                <a:ea typeface="Atkinson Hyperlegible"/>
                <a:cs typeface="Atkinson Hyperlegible"/>
                <a:sym typeface="Atkinson Hyperlegible"/>
              </a:rPr>
              <a:t>14 Community Health Centers</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y the Numbers">
  <p:cSld name="By the Numbers">
    <p:spTree>
      <p:nvGrpSpPr>
        <p:cNvPr id="122" name="Shape 122"/>
        <p:cNvGrpSpPr/>
        <p:nvPr/>
      </p:nvGrpSpPr>
      <p:grpSpPr>
        <a:xfrm>
          <a:off x="0" y="0"/>
          <a:ext cx="0" cy="0"/>
          <a:chOff x="0" y="0"/>
          <a:chExt cx="0" cy="0"/>
        </a:xfrm>
      </p:grpSpPr>
      <p:sp>
        <p:nvSpPr>
          <p:cNvPr id="123" name="Google Shape;123;p26"/>
          <p:cNvSpPr txBox="1"/>
          <p:nvPr/>
        </p:nvSpPr>
        <p:spPr>
          <a:xfrm>
            <a:off x="435262" y="399096"/>
            <a:ext cx="8448984" cy="8925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tkinson Hyperlegible"/>
                <a:ea typeface="Atkinson Hyperlegible"/>
                <a:cs typeface="Atkinson Hyperlegible"/>
                <a:sym typeface="Atkinson Hyperlegible"/>
              </a:rPr>
              <a:t>Cook County Health by the Numbers: 2023 </a:t>
            </a:r>
            <a:endParaRPr/>
          </a:p>
          <a:p>
            <a:pPr indent="0" lvl="0" marL="0" marR="0" rtl="0" algn="l">
              <a:spcBef>
                <a:spcPts val="0"/>
              </a:spcBef>
              <a:spcAft>
                <a:spcPts val="0"/>
              </a:spcAft>
              <a:buNone/>
            </a:pPr>
            <a:r>
              <a:rPr lang="en-US" sz="2000">
                <a:solidFill>
                  <a:schemeClr val="accent1"/>
                </a:solidFill>
                <a:latin typeface="Atkinson Hyperlegible"/>
                <a:ea typeface="Atkinson Hyperlegible"/>
                <a:cs typeface="Atkinson Hyperlegible"/>
                <a:sym typeface="Atkinson Hyperlegible"/>
              </a:rPr>
              <a:t>Doing the work of health equity for nearly 200 years</a:t>
            </a:r>
            <a:endParaRPr/>
          </a:p>
        </p:txBody>
      </p:sp>
      <p:sp>
        <p:nvSpPr>
          <p:cNvPr id="124" name="Google Shape;124;p26"/>
          <p:cNvSpPr/>
          <p:nvPr/>
        </p:nvSpPr>
        <p:spPr>
          <a:xfrm>
            <a:off x="8979267" y="1325338"/>
            <a:ext cx="2770100" cy="167604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26"/>
          <p:cNvSpPr txBox="1"/>
          <p:nvPr/>
        </p:nvSpPr>
        <p:spPr>
          <a:xfrm>
            <a:off x="9233571" y="2043600"/>
            <a:ext cx="2261492"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2"/>
                </a:solidFill>
                <a:latin typeface="Atkinson Hyperlegible"/>
                <a:ea typeface="Atkinson Hyperlegible"/>
                <a:cs typeface="Atkinson Hyperlegible"/>
                <a:sym typeface="Atkinson Hyperlegible"/>
              </a:rPr>
              <a:t>8.9M</a:t>
            </a:r>
            <a:endParaRPr b="1" sz="1800">
              <a:solidFill>
                <a:schemeClr val="dk2"/>
              </a:solidFill>
              <a:latin typeface="Atkinson Hyperlegible"/>
              <a:ea typeface="Atkinson Hyperlegible"/>
              <a:cs typeface="Atkinson Hyperlegible"/>
              <a:sym typeface="Atkinson Hyperlegible"/>
            </a:endParaRPr>
          </a:p>
          <a:p>
            <a:pPr indent="0" lvl="0" marL="0" marR="0" rtl="0" algn="ctr">
              <a:spcBef>
                <a:spcPts val="0"/>
              </a:spcBef>
              <a:spcAft>
                <a:spcPts val="0"/>
              </a:spcAft>
              <a:buNone/>
            </a:pPr>
            <a:r>
              <a:rPr lang="en-US" sz="1200">
                <a:solidFill>
                  <a:schemeClr val="lt1"/>
                </a:solidFill>
                <a:latin typeface="Atkinson Hyperlegible"/>
                <a:ea typeface="Atkinson Hyperlegible"/>
                <a:cs typeface="Atkinson Hyperlegible"/>
                <a:sym typeface="Atkinson Hyperlegible"/>
              </a:rPr>
              <a:t>prescriptions filled</a:t>
            </a:r>
            <a:endParaRPr/>
          </a:p>
        </p:txBody>
      </p:sp>
      <p:grpSp>
        <p:nvGrpSpPr>
          <p:cNvPr id="126" name="Google Shape;126;p26"/>
          <p:cNvGrpSpPr/>
          <p:nvPr/>
        </p:nvGrpSpPr>
        <p:grpSpPr>
          <a:xfrm>
            <a:off x="1507445" y="1430389"/>
            <a:ext cx="555135" cy="555135"/>
            <a:chOff x="9014095" y="277253"/>
            <a:chExt cx="555135" cy="555135"/>
          </a:xfrm>
        </p:grpSpPr>
        <p:sp>
          <p:nvSpPr>
            <p:cNvPr id="127" name="Google Shape;127;p26"/>
            <p:cNvSpPr/>
            <p:nvPr/>
          </p:nvSpPr>
          <p:spPr>
            <a:xfrm>
              <a:off x="9014095" y="277253"/>
              <a:ext cx="555135" cy="555135"/>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group of people in line  Description automatically generated" id="128" name="Google Shape;128;p26"/>
            <p:cNvPicPr preferRelativeResize="0"/>
            <p:nvPr/>
          </p:nvPicPr>
          <p:blipFill rotWithShape="1">
            <a:blip r:embed="rId2">
              <a:alphaModFix/>
            </a:blip>
            <a:srcRect b="0" l="0" r="0" t="0"/>
            <a:stretch/>
          </p:blipFill>
          <p:spPr>
            <a:xfrm>
              <a:off x="9019286" y="282444"/>
              <a:ext cx="544753" cy="544753"/>
            </a:xfrm>
            <a:prstGeom prst="rect">
              <a:avLst/>
            </a:prstGeom>
            <a:noFill/>
            <a:ln>
              <a:noFill/>
            </a:ln>
          </p:spPr>
        </p:pic>
      </p:grpSp>
      <p:sp>
        <p:nvSpPr>
          <p:cNvPr id="129" name="Google Shape;129;p26"/>
          <p:cNvSpPr/>
          <p:nvPr/>
        </p:nvSpPr>
        <p:spPr>
          <a:xfrm>
            <a:off x="3272637" y="1326487"/>
            <a:ext cx="2770100" cy="1676042"/>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26"/>
          <p:cNvSpPr txBox="1"/>
          <p:nvPr/>
        </p:nvSpPr>
        <p:spPr>
          <a:xfrm>
            <a:off x="3480344" y="2043600"/>
            <a:ext cx="235468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2"/>
                </a:solidFill>
                <a:latin typeface="Atkinson Hyperlegible"/>
                <a:ea typeface="Atkinson Hyperlegible"/>
                <a:cs typeface="Atkinson Hyperlegible"/>
                <a:sym typeface="Atkinson Hyperlegible"/>
              </a:rPr>
              <a:t>918K</a:t>
            </a:r>
            <a:endParaRPr/>
          </a:p>
          <a:p>
            <a:pPr indent="0" lvl="0" marL="0" marR="0" rtl="0" algn="ctr">
              <a:spcBef>
                <a:spcPts val="0"/>
              </a:spcBef>
              <a:spcAft>
                <a:spcPts val="0"/>
              </a:spcAft>
              <a:buNone/>
            </a:pPr>
            <a:r>
              <a:rPr lang="en-US" sz="1200">
                <a:solidFill>
                  <a:schemeClr val="lt1"/>
                </a:solidFill>
                <a:latin typeface="Atkinson Hyperlegible"/>
                <a:ea typeface="Atkinson Hyperlegible"/>
                <a:cs typeface="Atkinson Hyperlegible"/>
                <a:sym typeface="Atkinson Hyperlegible"/>
              </a:rPr>
              <a:t>outpatient registrations</a:t>
            </a:r>
            <a:endParaRPr/>
          </a:p>
        </p:txBody>
      </p:sp>
      <p:sp>
        <p:nvSpPr>
          <p:cNvPr id="131" name="Google Shape;131;p26"/>
          <p:cNvSpPr/>
          <p:nvPr/>
        </p:nvSpPr>
        <p:spPr>
          <a:xfrm>
            <a:off x="424147" y="1336700"/>
            <a:ext cx="2770100" cy="167604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2"/>
              </a:solidFill>
              <a:latin typeface="Calibri"/>
              <a:ea typeface="Calibri"/>
              <a:cs typeface="Calibri"/>
              <a:sym typeface="Calibri"/>
            </a:endParaRPr>
          </a:p>
        </p:txBody>
      </p:sp>
      <p:sp>
        <p:nvSpPr>
          <p:cNvPr id="132" name="Google Shape;132;p26"/>
          <p:cNvSpPr txBox="1"/>
          <p:nvPr/>
        </p:nvSpPr>
        <p:spPr>
          <a:xfrm>
            <a:off x="424148" y="2043600"/>
            <a:ext cx="2770099" cy="978729"/>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rPr b="1" lang="en-US" sz="2400">
                <a:solidFill>
                  <a:schemeClr val="dk2"/>
                </a:solidFill>
                <a:latin typeface="Atkinson Hyperlegible"/>
                <a:ea typeface="Atkinson Hyperlegible"/>
                <a:cs typeface="Atkinson Hyperlegible"/>
                <a:sym typeface="Atkinson Hyperlegible"/>
              </a:rPr>
              <a:t>200K</a:t>
            </a:r>
            <a:endParaRPr/>
          </a:p>
          <a:p>
            <a:pPr indent="0" lvl="0" marL="0" marR="0" rtl="0" algn="ctr">
              <a:lnSpc>
                <a:spcPct val="80000"/>
              </a:lnSpc>
              <a:spcBef>
                <a:spcPts val="0"/>
              </a:spcBef>
              <a:spcAft>
                <a:spcPts val="0"/>
              </a:spcAft>
              <a:buNone/>
            </a:pPr>
            <a:r>
              <a:rPr b="1" lang="en-US" sz="1800">
                <a:solidFill>
                  <a:schemeClr val="dk2"/>
                </a:solidFill>
                <a:latin typeface="Atkinson Hyperlegible"/>
                <a:ea typeface="Atkinson Hyperlegible"/>
                <a:cs typeface="Atkinson Hyperlegible"/>
                <a:sym typeface="Atkinson Hyperlegible"/>
              </a:rPr>
              <a:t>UNIQUE PATIENTS</a:t>
            </a:r>
            <a:endParaRPr/>
          </a:p>
          <a:p>
            <a:pPr indent="0" lvl="0" marL="0" marR="0" rtl="0" algn="ctr">
              <a:spcBef>
                <a:spcPts val="0"/>
              </a:spcBef>
              <a:spcAft>
                <a:spcPts val="0"/>
              </a:spcAft>
              <a:buNone/>
            </a:pPr>
            <a:r>
              <a:rPr lang="en-US" sz="1200">
                <a:solidFill>
                  <a:schemeClr val="lt1"/>
                </a:solidFill>
                <a:latin typeface="Atkinson Hyperlegible"/>
                <a:ea typeface="Atkinson Hyperlegible"/>
                <a:cs typeface="Atkinson Hyperlegible"/>
                <a:sym typeface="Atkinson Hyperlegible"/>
              </a:rPr>
              <a:t>served at CCH hospitals and </a:t>
            </a:r>
            <a:br>
              <a:rPr lang="en-US" sz="1200">
                <a:solidFill>
                  <a:schemeClr val="lt1"/>
                </a:solidFill>
                <a:latin typeface="Atkinson Hyperlegible"/>
                <a:ea typeface="Atkinson Hyperlegible"/>
                <a:cs typeface="Atkinson Hyperlegible"/>
                <a:sym typeface="Atkinson Hyperlegible"/>
              </a:rPr>
            </a:br>
            <a:r>
              <a:rPr lang="en-US" sz="1200">
                <a:solidFill>
                  <a:schemeClr val="lt1"/>
                </a:solidFill>
                <a:latin typeface="Atkinson Hyperlegible"/>
                <a:ea typeface="Atkinson Hyperlegible"/>
                <a:cs typeface="Atkinson Hyperlegible"/>
                <a:sym typeface="Atkinson Hyperlegible"/>
              </a:rPr>
              <a:t>health centers</a:t>
            </a:r>
            <a:endParaRPr/>
          </a:p>
        </p:txBody>
      </p:sp>
      <p:sp>
        <p:nvSpPr>
          <p:cNvPr id="133" name="Google Shape;133;p26"/>
          <p:cNvSpPr/>
          <p:nvPr/>
        </p:nvSpPr>
        <p:spPr>
          <a:xfrm>
            <a:off x="6125952" y="1326486"/>
            <a:ext cx="2770100" cy="167604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26"/>
          <p:cNvSpPr txBox="1"/>
          <p:nvPr/>
        </p:nvSpPr>
        <p:spPr>
          <a:xfrm>
            <a:off x="6188471" y="2043600"/>
            <a:ext cx="2645062"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2"/>
                </a:solidFill>
                <a:latin typeface="Atkinson Hyperlegible"/>
                <a:ea typeface="Atkinson Hyperlegible"/>
                <a:cs typeface="Atkinson Hyperlegible"/>
                <a:sym typeface="Atkinson Hyperlegible"/>
              </a:rPr>
              <a:t>112K</a:t>
            </a:r>
            <a:endParaRPr/>
          </a:p>
          <a:p>
            <a:pPr indent="0" lvl="0" marL="0" marR="0" rtl="0" algn="ctr">
              <a:spcBef>
                <a:spcPts val="0"/>
              </a:spcBef>
              <a:spcAft>
                <a:spcPts val="0"/>
              </a:spcAft>
              <a:buNone/>
            </a:pPr>
            <a:r>
              <a:rPr lang="en-US" sz="1200">
                <a:solidFill>
                  <a:schemeClr val="dk1"/>
                </a:solidFill>
                <a:latin typeface="Atkinson Hyperlegible"/>
                <a:ea typeface="Atkinson Hyperlegible"/>
                <a:cs typeface="Atkinson Hyperlegible"/>
                <a:sym typeface="Atkinson Hyperlegible"/>
              </a:rPr>
              <a:t>emergency/trauma visits</a:t>
            </a:r>
            <a:endParaRPr/>
          </a:p>
        </p:txBody>
      </p:sp>
      <p:grpSp>
        <p:nvGrpSpPr>
          <p:cNvPr id="135" name="Google Shape;135;p26"/>
          <p:cNvGrpSpPr/>
          <p:nvPr/>
        </p:nvGrpSpPr>
        <p:grpSpPr>
          <a:xfrm>
            <a:off x="10076164" y="1525424"/>
            <a:ext cx="555135" cy="555135"/>
            <a:chOff x="10328783" y="86601"/>
            <a:chExt cx="555135" cy="555135"/>
          </a:xfrm>
        </p:grpSpPr>
        <p:sp>
          <p:nvSpPr>
            <p:cNvPr id="136" name="Google Shape;136;p26"/>
            <p:cNvSpPr/>
            <p:nvPr/>
          </p:nvSpPr>
          <p:spPr>
            <a:xfrm>
              <a:off x="10328783" y="86601"/>
              <a:ext cx="555135" cy="555135"/>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37" name="Google Shape;137;p26"/>
            <p:cNvPicPr preferRelativeResize="0"/>
            <p:nvPr/>
          </p:nvPicPr>
          <p:blipFill rotWithShape="1">
            <a:blip r:embed="rId3">
              <a:alphaModFix/>
            </a:blip>
            <a:srcRect b="0" l="0" r="0" t="0"/>
            <a:stretch/>
          </p:blipFill>
          <p:spPr>
            <a:xfrm>
              <a:off x="10361087" y="125173"/>
              <a:ext cx="490525" cy="490525"/>
            </a:xfrm>
            <a:prstGeom prst="rect">
              <a:avLst/>
            </a:prstGeom>
            <a:noFill/>
            <a:ln>
              <a:noFill/>
            </a:ln>
          </p:spPr>
        </p:pic>
      </p:grpSp>
      <p:grpSp>
        <p:nvGrpSpPr>
          <p:cNvPr id="138" name="Google Shape;138;p26"/>
          <p:cNvGrpSpPr/>
          <p:nvPr/>
        </p:nvGrpSpPr>
        <p:grpSpPr>
          <a:xfrm>
            <a:off x="4380120" y="1499544"/>
            <a:ext cx="555135" cy="555135"/>
            <a:chOff x="9685883" y="93229"/>
            <a:chExt cx="555135" cy="555135"/>
          </a:xfrm>
        </p:grpSpPr>
        <p:sp>
          <p:nvSpPr>
            <p:cNvPr id="139" name="Google Shape;139;p26"/>
            <p:cNvSpPr/>
            <p:nvPr/>
          </p:nvSpPr>
          <p:spPr>
            <a:xfrm>
              <a:off x="9685883" y="93229"/>
              <a:ext cx="555135" cy="555135"/>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white line with blue cross on a clipboard  Description automatically generated" id="140" name="Google Shape;140;p26"/>
            <p:cNvPicPr preferRelativeResize="0"/>
            <p:nvPr/>
          </p:nvPicPr>
          <p:blipFill rotWithShape="1">
            <a:blip r:embed="rId4">
              <a:alphaModFix/>
            </a:blip>
            <a:srcRect b="0" l="0" r="0" t="0"/>
            <a:stretch/>
          </p:blipFill>
          <p:spPr>
            <a:xfrm>
              <a:off x="9733569" y="140915"/>
              <a:ext cx="459763" cy="459763"/>
            </a:xfrm>
            <a:prstGeom prst="rect">
              <a:avLst/>
            </a:prstGeom>
            <a:noFill/>
            <a:ln>
              <a:noFill/>
            </a:ln>
          </p:spPr>
        </p:pic>
      </p:grpSp>
      <p:grpSp>
        <p:nvGrpSpPr>
          <p:cNvPr id="141" name="Google Shape;141;p26"/>
          <p:cNvGrpSpPr/>
          <p:nvPr/>
        </p:nvGrpSpPr>
        <p:grpSpPr>
          <a:xfrm>
            <a:off x="1502254" y="1465040"/>
            <a:ext cx="555135" cy="555135"/>
            <a:chOff x="10193629" y="716346"/>
            <a:chExt cx="555135" cy="555135"/>
          </a:xfrm>
        </p:grpSpPr>
        <p:sp>
          <p:nvSpPr>
            <p:cNvPr id="142" name="Google Shape;142;p26"/>
            <p:cNvSpPr/>
            <p:nvPr/>
          </p:nvSpPr>
          <p:spPr>
            <a:xfrm>
              <a:off x="10193629" y="716346"/>
              <a:ext cx="555135" cy="555135"/>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group of people in line  Description automatically generated" id="143" name="Google Shape;143;p26"/>
            <p:cNvPicPr preferRelativeResize="0"/>
            <p:nvPr/>
          </p:nvPicPr>
          <p:blipFill rotWithShape="1">
            <a:blip r:embed="rId5">
              <a:alphaModFix/>
            </a:blip>
            <a:srcRect b="0" l="0" r="0" t="0"/>
            <a:stretch/>
          </p:blipFill>
          <p:spPr>
            <a:xfrm>
              <a:off x="10247102" y="769819"/>
              <a:ext cx="448188" cy="448188"/>
            </a:xfrm>
            <a:prstGeom prst="rect">
              <a:avLst/>
            </a:prstGeom>
            <a:noFill/>
            <a:ln>
              <a:noFill/>
            </a:ln>
          </p:spPr>
        </p:pic>
      </p:grpSp>
      <p:grpSp>
        <p:nvGrpSpPr>
          <p:cNvPr id="144" name="Google Shape;144;p26"/>
          <p:cNvGrpSpPr/>
          <p:nvPr/>
        </p:nvGrpSpPr>
        <p:grpSpPr>
          <a:xfrm>
            <a:off x="7198928" y="1516797"/>
            <a:ext cx="555135" cy="555135"/>
            <a:chOff x="9502663" y="673545"/>
            <a:chExt cx="555135" cy="555135"/>
          </a:xfrm>
        </p:grpSpPr>
        <p:sp>
          <p:nvSpPr>
            <p:cNvPr id="145" name="Google Shape;145;p26"/>
            <p:cNvSpPr/>
            <p:nvPr/>
          </p:nvSpPr>
          <p:spPr>
            <a:xfrm>
              <a:off x="9502663" y="673545"/>
              <a:ext cx="555135" cy="555135"/>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white and blue light with a keyhole  Description automatically generated" id="146" name="Google Shape;146;p26"/>
            <p:cNvPicPr preferRelativeResize="0"/>
            <p:nvPr/>
          </p:nvPicPr>
          <p:blipFill rotWithShape="1">
            <a:blip r:embed="rId6">
              <a:alphaModFix/>
            </a:blip>
            <a:srcRect b="0" l="0" r="0" t="0"/>
            <a:stretch/>
          </p:blipFill>
          <p:spPr>
            <a:xfrm>
              <a:off x="9525902" y="673545"/>
              <a:ext cx="515006" cy="515006"/>
            </a:xfrm>
            <a:prstGeom prst="rect">
              <a:avLst/>
            </a:prstGeom>
            <a:noFill/>
            <a:ln>
              <a:noFill/>
            </a:ln>
          </p:spPr>
        </p:pic>
      </p:grpSp>
      <p:sp>
        <p:nvSpPr>
          <p:cNvPr id="147" name="Google Shape;147;p26"/>
          <p:cNvSpPr/>
          <p:nvPr/>
        </p:nvSpPr>
        <p:spPr>
          <a:xfrm>
            <a:off x="11255662" y="5720080"/>
            <a:ext cx="936338" cy="11379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26"/>
          <p:cNvSpPr txBox="1"/>
          <p:nvPr/>
        </p:nvSpPr>
        <p:spPr>
          <a:xfrm>
            <a:off x="8825997" y="6289040"/>
            <a:ext cx="2743200" cy="3651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7F7F7F"/>
                </a:solidFill>
                <a:latin typeface="Atkinson Hyperlegible"/>
                <a:ea typeface="Atkinson Hyperlegible"/>
                <a:cs typeface="Atkinson Hyperlegible"/>
                <a:sym typeface="Atkinson Hyperlegible"/>
              </a:rPr>
              <a:t>‹#›</a:t>
            </a:fld>
            <a:endParaRPr sz="1200">
              <a:solidFill>
                <a:srgbClr val="7F7F7F"/>
              </a:solidFill>
              <a:latin typeface="Atkinson Hyperlegible"/>
              <a:ea typeface="Atkinson Hyperlegible"/>
              <a:cs typeface="Atkinson Hyperlegible"/>
              <a:sym typeface="Atkinson Hyperlegible"/>
            </a:endParaRPr>
          </a:p>
        </p:txBody>
      </p:sp>
      <p:sp>
        <p:nvSpPr>
          <p:cNvPr id="149" name="Google Shape;149;p26"/>
          <p:cNvSpPr/>
          <p:nvPr/>
        </p:nvSpPr>
        <p:spPr>
          <a:xfrm>
            <a:off x="8978735" y="3094450"/>
            <a:ext cx="2770632" cy="1673352"/>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26"/>
          <p:cNvSpPr/>
          <p:nvPr/>
        </p:nvSpPr>
        <p:spPr>
          <a:xfrm>
            <a:off x="4521625" y="4843198"/>
            <a:ext cx="3276931" cy="189905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26"/>
          <p:cNvSpPr txBox="1"/>
          <p:nvPr/>
        </p:nvSpPr>
        <p:spPr>
          <a:xfrm>
            <a:off x="4596866" y="5627368"/>
            <a:ext cx="3126449" cy="978729"/>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rPr b="1" lang="en-US" sz="2400">
                <a:solidFill>
                  <a:schemeClr val="dk2"/>
                </a:solidFill>
                <a:latin typeface="Atkinson Hyperlegible"/>
                <a:ea typeface="Atkinson Hyperlegible"/>
                <a:cs typeface="Atkinson Hyperlegible"/>
                <a:sym typeface="Atkinson Hyperlegible"/>
              </a:rPr>
              <a:t>430K</a:t>
            </a:r>
            <a:endParaRPr/>
          </a:p>
          <a:p>
            <a:pPr indent="0" lvl="0" marL="0" marR="0" rtl="0" algn="ctr">
              <a:lnSpc>
                <a:spcPct val="80000"/>
              </a:lnSpc>
              <a:spcBef>
                <a:spcPts val="0"/>
              </a:spcBef>
              <a:spcAft>
                <a:spcPts val="0"/>
              </a:spcAft>
              <a:buNone/>
            </a:pPr>
            <a:r>
              <a:rPr b="1" lang="en-US" sz="1800">
                <a:solidFill>
                  <a:schemeClr val="dk2"/>
                </a:solidFill>
                <a:latin typeface="Atkinson Hyperlegible"/>
                <a:ea typeface="Atkinson Hyperlegible"/>
                <a:cs typeface="Atkinson Hyperlegible"/>
                <a:sym typeface="Atkinson Hyperlegible"/>
              </a:rPr>
              <a:t>MEMBERS</a:t>
            </a:r>
            <a:endParaRPr/>
          </a:p>
          <a:p>
            <a:pPr indent="0" lvl="0" marL="0" marR="0" rtl="0" algn="ctr">
              <a:spcBef>
                <a:spcPts val="0"/>
              </a:spcBef>
              <a:spcAft>
                <a:spcPts val="0"/>
              </a:spcAft>
              <a:buNone/>
            </a:pPr>
            <a:r>
              <a:rPr lang="en-US" sz="1200">
                <a:solidFill>
                  <a:schemeClr val="lt1"/>
                </a:solidFill>
                <a:latin typeface="Atkinson Hyperlegible"/>
                <a:ea typeface="Atkinson Hyperlegible"/>
                <a:cs typeface="Atkinson Hyperlegible"/>
                <a:sym typeface="Atkinson Hyperlegible"/>
              </a:rPr>
              <a:t>in CountyCare, the largest Medicaid managed care plan serving Cook County</a:t>
            </a:r>
            <a:endParaRPr/>
          </a:p>
        </p:txBody>
      </p:sp>
      <p:sp>
        <p:nvSpPr>
          <p:cNvPr id="152" name="Google Shape;152;p26"/>
          <p:cNvSpPr/>
          <p:nvPr/>
        </p:nvSpPr>
        <p:spPr>
          <a:xfrm>
            <a:off x="7890403" y="4835611"/>
            <a:ext cx="3276931" cy="1899057"/>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26"/>
          <p:cNvSpPr txBox="1"/>
          <p:nvPr/>
        </p:nvSpPr>
        <p:spPr>
          <a:xfrm>
            <a:off x="8143553" y="5541844"/>
            <a:ext cx="2770631"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2"/>
                </a:solidFill>
                <a:latin typeface="Atkinson Hyperlegible"/>
                <a:ea typeface="Atkinson Hyperlegible"/>
                <a:cs typeface="Atkinson Hyperlegible"/>
                <a:sym typeface="Atkinson Hyperlegible"/>
              </a:rPr>
              <a:t>2.3M</a:t>
            </a:r>
            <a:endParaRPr b="1" sz="1800">
              <a:solidFill>
                <a:schemeClr val="dk2"/>
              </a:solidFill>
              <a:latin typeface="Atkinson Hyperlegible"/>
              <a:ea typeface="Atkinson Hyperlegible"/>
              <a:cs typeface="Atkinson Hyperlegible"/>
              <a:sym typeface="Atkinson Hyperlegible"/>
            </a:endParaRPr>
          </a:p>
          <a:p>
            <a:pPr indent="0" lvl="0" marL="0" marR="0" rtl="0" algn="ctr">
              <a:spcBef>
                <a:spcPts val="0"/>
              </a:spcBef>
              <a:spcAft>
                <a:spcPts val="0"/>
              </a:spcAft>
              <a:buNone/>
            </a:pPr>
            <a:r>
              <a:rPr lang="en-US" sz="1200">
                <a:solidFill>
                  <a:schemeClr val="lt1"/>
                </a:solidFill>
                <a:latin typeface="Atkinson Hyperlegible"/>
                <a:ea typeface="Atkinson Hyperlegible"/>
                <a:cs typeface="Atkinson Hyperlegible"/>
                <a:sym typeface="Atkinson Hyperlegible"/>
              </a:rPr>
              <a:t>Suburban residents in </a:t>
            </a:r>
            <a:r>
              <a:rPr b="1" lang="en-US" sz="1200">
                <a:solidFill>
                  <a:schemeClr val="lt1"/>
                </a:solidFill>
                <a:latin typeface="Atkinson Hyperlegible"/>
                <a:ea typeface="Atkinson Hyperlegible"/>
                <a:cs typeface="Atkinson Hyperlegible"/>
                <a:sym typeface="Atkinson Hyperlegible"/>
              </a:rPr>
              <a:t>127 municipalities</a:t>
            </a:r>
            <a:r>
              <a:rPr lang="en-US" sz="1200">
                <a:solidFill>
                  <a:schemeClr val="lt1"/>
                </a:solidFill>
                <a:latin typeface="Atkinson Hyperlegible"/>
                <a:ea typeface="Atkinson Hyperlegible"/>
                <a:cs typeface="Atkinson Hyperlegible"/>
                <a:sym typeface="Atkinson Hyperlegible"/>
              </a:rPr>
              <a:t> served by the Cook County Department of Public Health</a:t>
            </a:r>
            <a:endParaRPr/>
          </a:p>
        </p:txBody>
      </p:sp>
      <p:sp>
        <p:nvSpPr>
          <p:cNvPr id="154" name="Google Shape;154;p26"/>
          <p:cNvSpPr/>
          <p:nvPr/>
        </p:nvSpPr>
        <p:spPr>
          <a:xfrm>
            <a:off x="423881" y="3094450"/>
            <a:ext cx="2770632" cy="1673352"/>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26"/>
          <p:cNvSpPr txBox="1"/>
          <p:nvPr/>
        </p:nvSpPr>
        <p:spPr>
          <a:xfrm>
            <a:off x="630383" y="3744868"/>
            <a:ext cx="235762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2"/>
                </a:solidFill>
                <a:latin typeface="Atkinson Hyperlegible"/>
                <a:ea typeface="Atkinson Hyperlegible"/>
                <a:cs typeface="Atkinson Hyperlegible"/>
                <a:sym typeface="Atkinson Hyperlegible"/>
              </a:rPr>
              <a:t>280K</a:t>
            </a:r>
            <a:endParaRPr b="1" sz="1800">
              <a:solidFill>
                <a:schemeClr val="dk2"/>
              </a:solidFill>
              <a:latin typeface="Atkinson Hyperlegible"/>
              <a:ea typeface="Atkinson Hyperlegible"/>
              <a:cs typeface="Atkinson Hyperlegible"/>
              <a:sym typeface="Atkinson Hyperlegible"/>
            </a:endParaRPr>
          </a:p>
          <a:p>
            <a:pPr indent="0" lvl="0" marL="0" marR="0" rtl="0" algn="ctr">
              <a:spcBef>
                <a:spcPts val="0"/>
              </a:spcBef>
              <a:spcAft>
                <a:spcPts val="0"/>
              </a:spcAft>
              <a:buNone/>
            </a:pPr>
            <a:r>
              <a:rPr lang="en-US" sz="1200">
                <a:solidFill>
                  <a:schemeClr val="lt1"/>
                </a:solidFill>
                <a:latin typeface="Atkinson Hyperlegible"/>
                <a:ea typeface="Atkinson Hyperlegible"/>
                <a:cs typeface="Atkinson Hyperlegible"/>
                <a:sym typeface="Atkinson Hyperlegible"/>
              </a:rPr>
              <a:t>radiology scans</a:t>
            </a:r>
            <a:endParaRPr/>
          </a:p>
        </p:txBody>
      </p:sp>
      <p:sp>
        <p:nvSpPr>
          <p:cNvPr id="156" name="Google Shape;156;p26"/>
          <p:cNvSpPr/>
          <p:nvPr/>
        </p:nvSpPr>
        <p:spPr>
          <a:xfrm>
            <a:off x="6125686" y="3094450"/>
            <a:ext cx="2770632" cy="167335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26"/>
          <p:cNvSpPr txBox="1"/>
          <p:nvPr/>
        </p:nvSpPr>
        <p:spPr>
          <a:xfrm>
            <a:off x="6351062" y="3744868"/>
            <a:ext cx="2319880"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2"/>
                </a:solidFill>
                <a:latin typeface="Atkinson Hyperlegible"/>
                <a:ea typeface="Atkinson Hyperlegible"/>
                <a:cs typeface="Atkinson Hyperlegible"/>
                <a:sym typeface="Atkinson Hyperlegible"/>
              </a:rPr>
              <a:t>30K</a:t>
            </a:r>
            <a:endParaRPr b="1" sz="1800">
              <a:solidFill>
                <a:schemeClr val="dk2"/>
              </a:solidFill>
              <a:latin typeface="Atkinson Hyperlegible"/>
              <a:ea typeface="Atkinson Hyperlegible"/>
              <a:cs typeface="Atkinson Hyperlegible"/>
              <a:sym typeface="Atkinson Hyperlegible"/>
            </a:endParaRPr>
          </a:p>
          <a:p>
            <a:pPr indent="0" lvl="0" marL="0" marR="0" rtl="0" algn="ctr">
              <a:spcBef>
                <a:spcPts val="0"/>
              </a:spcBef>
              <a:spcAft>
                <a:spcPts val="0"/>
              </a:spcAft>
              <a:buNone/>
            </a:pPr>
            <a:r>
              <a:rPr lang="en-US" sz="1200">
                <a:solidFill>
                  <a:schemeClr val="lt1"/>
                </a:solidFill>
                <a:latin typeface="Atkinson Hyperlegible"/>
                <a:ea typeface="Atkinson Hyperlegible"/>
                <a:cs typeface="Atkinson Hyperlegible"/>
                <a:sym typeface="Atkinson Hyperlegible"/>
              </a:rPr>
              <a:t>intake screenings at Cook County Jail and Juvenile Temporary Detention Center</a:t>
            </a:r>
            <a:endParaRPr/>
          </a:p>
        </p:txBody>
      </p:sp>
      <p:sp>
        <p:nvSpPr>
          <p:cNvPr id="158" name="Google Shape;158;p26"/>
          <p:cNvSpPr/>
          <p:nvPr/>
        </p:nvSpPr>
        <p:spPr>
          <a:xfrm>
            <a:off x="3272371" y="3094450"/>
            <a:ext cx="2770632" cy="167335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26"/>
          <p:cNvSpPr txBox="1"/>
          <p:nvPr/>
        </p:nvSpPr>
        <p:spPr>
          <a:xfrm>
            <a:off x="3494762" y="3744868"/>
            <a:ext cx="232585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2"/>
                </a:solidFill>
                <a:latin typeface="Atkinson Hyperlegible"/>
                <a:ea typeface="Atkinson Hyperlegible"/>
                <a:cs typeface="Atkinson Hyperlegible"/>
                <a:sym typeface="Atkinson Hyperlegible"/>
              </a:rPr>
              <a:t>45K</a:t>
            </a:r>
            <a:endParaRPr b="1" sz="1800">
              <a:solidFill>
                <a:schemeClr val="dk2"/>
              </a:solidFill>
              <a:latin typeface="Atkinson Hyperlegible"/>
              <a:ea typeface="Atkinson Hyperlegible"/>
              <a:cs typeface="Atkinson Hyperlegible"/>
              <a:sym typeface="Atkinson Hyperlegible"/>
            </a:endParaRPr>
          </a:p>
          <a:p>
            <a:pPr indent="0" lvl="0" marL="0" marR="0" rtl="0" algn="ctr">
              <a:spcBef>
                <a:spcPts val="0"/>
              </a:spcBef>
              <a:spcAft>
                <a:spcPts val="0"/>
              </a:spcAft>
              <a:buNone/>
            </a:pPr>
            <a:r>
              <a:rPr lang="en-US" sz="1200">
                <a:solidFill>
                  <a:schemeClr val="dk1"/>
                </a:solidFill>
                <a:latin typeface="Atkinson Hyperlegible"/>
                <a:ea typeface="Atkinson Hyperlegible"/>
                <a:cs typeface="Atkinson Hyperlegible"/>
                <a:sym typeface="Atkinson Hyperlegible"/>
              </a:rPr>
              <a:t>behavioral health visits</a:t>
            </a:r>
            <a:endParaRPr/>
          </a:p>
        </p:txBody>
      </p:sp>
      <p:sp>
        <p:nvSpPr>
          <p:cNvPr id="160" name="Google Shape;160;p26"/>
          <p:cNvSpPr/>
          <p:nvPr/>
        </p:nvSpPr>
        <p:spPr>
          <a:xfrm>
            <a:off x="1159887" y="4843198"/>
            <a:ext cx="3276931" cy="1899057"/>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26"/>
          <p:cNvSpPr txBox="1"/>
          <p:nvPr/>
        </p:nvSpPr>
        <p:spPr>
          <a:xfrm>
            <a:off x="1577889" y="5645834"/>
            <a:ext cx="2440927" cy="941796"/>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rPr b="1" lang="en-US" sz="2400">
                <a:solidFill>
                  <a:schemeClr val="dk2"/>
                </a:solidFill>
                <a:latin typeface="Atkinson Hyperlegible"/>
                <a:ea typeface="Atkinson Hyperlegible"/>
                <a:cs typeface="Atkinson Hyperlegible"/>
                <a:sym typeface="Atkinson Hyperlegible"/>
              </a:rPr>
              <a:t>99.8%</a:t>
            </a:r>
            <a:endParaRPr b="1" sz="1800">
              <a:solidFill>
                <a:schemeClr val="dk2"/>
              </a:solidFill>
              <a:latin typeface="Atkinson Hyperlegible"/>
              <a:ea typeface="Atkinson Hyperlegible"/>
              <a:cs typeface="Atkinson Hyperlegible"/>
              <a:sym typeface="Atkinson Hyperlegible"/>
            </a:endParaRPr>
          </a:p>
          <a:p>
            <a:pPr indent="0" lvl="0" marL="0" marR="0" rtl="0" algn="ctr">
              <a:spcBef>
                <a:spcPts val="0"/>
              </a:spcBef>
              <a:spcAft>
                <a:spcPts val="0"/>
              </a:spcAft>
              <a:buNone/>
            </a:pPr>
            <a:r>
              <a:rPr lang="en-US" sz="1200">
                <a:solidFill>
                  <a:schemeClr val="dk1"/>
                </a:solidFill>
                <a:latin typeface="Atkinson Hyperlegible"/>
                <a:ea typeface="Atkinson Hyperlegible"/>
                <a:cs typeface="Atkinson Hyperlegible"/>
                <a:sym typeface="Atkinson Hyperlegible"/>
              </a:rPr>
              <a:t>of patients enrolled in our financial aid program, CareLink, receive a 100% discount on care</a:t>
            </a:r>
            <a:endParaRPr/>
          </a:p>
        </p:txBody>
      </p:sp>
      <p:sp>
        <p:nvSpPr>
          <p:cNvPr id="162" name="Google Shape;162;p26"/>
          <p:cNvSpPr txBox="1"/>
          <p:nvPr/>
        </p:nvSpPr>
        <p:spPr>
          <a:xfrm>
            <a:off x="9047932" y="3744868"/>
            <a:ext cx="2632239"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2"/>
                </a:solidFill>
                <a:latin typeface="Atkinson Hyperlegible"/>
                <a:ea typeface="Atkinson Hyperlegible"/>
                <a:cs typeface="Atkinson Hyperlegible"/>
                <a:sym typeface="Atkinson Hyperlegible"/>
              </a:rPr>
              <a:t>37K</a:t>
            </a:r>
            <a:endParaRPr b="1" sz="1800">
              <a:solidFill>
                <a:schemeClr val="dk2"/>
              </a:solidFill>
              <a:latin typeface="Atkinson Hyperlegible"/>
              <a:ea typeface="Atkinson Hyperlegible"/>
              <a:cs typeface="Atkinson Hyperlegible"/>
              <a:sym typeface="Atkinson Hyperlegible"/>
            </a:endParaRPr>
          </a:p>
          <a:p>
            <a:pPr indent="0" lvl="0" marL="0" marR="0" rtl="0" algn="ctr">
              <a:spcBef>
                <a:spcPts val="0"/>
              </a:spcBef>
              <a:spcAft>
                <a:spcPts val="0"/>
              </a:spcAft>
              <a:buNone/>
            </a:pPr>
            <a:r>
              <a:rPr lang="en-US" sz="1200">
                <a:solidFill>
                  <a:schemeClr val="lt1"/>
                </a:solidFill>
                <a:latin typeface="Atkinson Hyperlegible"/>
                <a:ea typeface="Atkinson Hyperlegible"/>
                <a:cs typeface="Atkinson Hyperlegible"/>
                <a:sym typeface="Atkinson Hyperlegible"/>
              </a:rPr>
              <a:t>visits to the CORE Center, one of the busiest HIV and infectious disease treatment centers in the US</a:t>
            </a:r>
            <a:endParaRPr/>
          </a:p>
        </p:txBody>
      </p:sp>
      <p:grpSp>
        <p:nvGrpSpPr>
          <p:cNvPr id="163" name="Google Shape;163;p26"/>
          <p:cNvGrpSpPr/>
          <p:nvPr/>
        </p:nvGrpSpPr>
        <p:grpSpPr>
          <a:xfrm>
            <a:off x="7243421" y="3250619"/>
            <a:ext cx="555135" cy="555135"/>
            <a:chOff x="10945119" y="106746"/>
            <a:chExt cx="555135" cy="555135"/>
          </a:xfrm>
        </p:grpSpPr>
        <p:sp>
          <p:nvSpPr>
            <p:cNvPr id="164" name="Google Shape;164;p26"/>
            <p:cNvSpPr/>
            <p:nvPr/>
          </p:nvSpPr>
          <p:spPr>
            <a:xfrm>
              <a:off x="10945119" y="106746"/>
              <a:ext cx="555135" cy="555135"/>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65" name="Google Shape;165;p26"/>
            <p:cNvPicPr preferRelativeResize="0"/>
            <p:nvPr/>
          </p:nvPicPr>
          <p:blipFill rotWithShape="1">
            <a:blip r:embed="rId7">
              <a:alphaModFix/>
            </a:blip>
            <a:srcRect b="0" l="0" r="0" t="0"/>
            <a:stretch/>
          </p:blipFill>
          <p:spPr>
            <a:xfrm>
              <a:off x="10961473" y="132916"/>
              <a:ext cx="502707" cy="502707"/>
            </a:xfrm>
            <a:prstGeom prst="rect">
              <a:avLst/>
            </a:prstGeom>
            <a:noFill/>
            <a:ln>
              <a:noFill/>
            </a:ln>
          </p:spPr>
        </p:pic>
      </p:grpSp>
      <p:grpSp>
        <p:nvGrpSpPr>
          <p:cNvPr id="166" name="Google Shape;166;p26"/>
          <p:cNvGrpSpPr/>
          <p:nvPr/>
        </p:nvGrpSpPr>
        <p:grpSpPr>
          <a:xfrm>
            <a:off x="10078362" y="3250619"/>
            <a:ext cx="555135" cy="555135"/>
            <a:chOff x="9012602" y="696201"/>
            <a:chExt cx="555135" cy="555135"/>
          </a:xfrm>
        </p:grpSpPr>
        <p:sp>
          <p:nvSpPr>
            <p:cNvPr id="167" name="Google Shape;167;p26"/>
            <p:cNvSpPr/>
            <p:nvPr/>
          </p:nvSpPr>
          <p:spPr>
            <a:xfrm>
              <a:off x="9012602" y="696201"/>
              <a:ext cx="555135" cy="555135"/>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68" name="Google Shape;168;p26"/>
            <p:cNvPicPr preferRelativeResize="0"/>
            <p:nvPr/>
          </p:nvPicPr>
          <p:blipFill rotWithShape="1">
            <a:blip r:embed="rId8">
              <a:alphaModFix/>
            </a:blip>
            <a:srcRect b="0" l="0" r="0" t="0"/>
            <a:stretch/>
          </p:blipFill>
          <p:spPr>
            <a:xfrm>
              <a:off x="9068594" y="742516"/>
              <a:ext cx="446786" cy="446786"/>
            </a:xfrm>
            <a:prstGeom prst="rect">
              <a:avLst/>
            </a:prstGeom>
            <a:noFill/>
            <a:ln>
              <a:noFill/>
            </a:ln>
          </p:spPr>
        </p:pic>
      </p:grpSp>
      <p:grpSp>
        <p:nvGrpSpPr>
          <p:cNvPr id="169" name="Google Shape;169;p26"/>
          <p:cNvGrpSpPr/>
          <p:nvPr/>
        </p:nvGrpSpPr>
        <p:grpSpPr>
          <a:xfrm>
            <a:off x="5910903" y="5029842"/>
            <a:ext cx="555135" cy="555135"/>
            <a:chOff x="10328783" y="696201"/>
            <a:chExt cx="555135" cy="555135"/>
          </a:xfrm>
        </p:grpSpPr>
        <p:sp>
          <p:nvSpPr>
            <p:cNvPr id="170" name="Google Shape;170;p26"/>
            <p:cNvSpPr/>
            <p:nvPr/>
          </p:nvSpPr>
          <p:spPr>
            <a:xfrm>
              <a:off x="10328783" y="696201"/>
              <a:ext cx="555135" cy="555135"/>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1" name="Google Shape;171;p26"/>
            <p:cNvPicPr preferRelativeResize="0"/>
            <p:nvPr/>
          </p:nvPicPr>
          <p:blipFill rotWithShape="1">
            <a:blip r:embed="rId9">
              <a:alphaModFix/>
            </a:blip>
            <a:srcRect b="0" l="0" r="0" t="0"/>
            <a:stretch/>
          </p:blipFill>
          <p:spPr>
            <a:xfrm>
              <a:off x="10361087" y="728504"/>
              <a:ext cx="490525" cy="490525"/>
            </a:xfrm>
            <a:prstGeom prst="rect">
              <a:avLst/>
            </a:prstGeom>
            <a:noFill/>
            <a:ln>
              <a:noFill/>
            </a:ln>
          </p:spPr>
        </p:pic>
      </p:grpSp>
      <p:grpSp>
        <p:nvGrpSpPr>
          <p:cNvPr id="172" name="Google Shape;172;p26"/>
          <p:cNvGrpSpPr/>
          <p:nvPr/>
        </p:nvGrpSpPr>
        <p:grpSpPr>
          <a:xfrm>
            <a:off x="4380119" y="3250619"/>
            <a:ext cx="555135" cy="555135"/>
            <a:chOff x="9278452" y="668722"/>
            <a:chExt cx="555135" cy="555135"/>
          </a:xfrm>
        </p:grpSpPr>
        <p:sp>
          <p:nvSpPr>
            <p:cNvPr id="173" name="Google Shape;173;p26"/>
            <p:cNvSpPr/>
            <p:nvPr/>
          </p:nvSpPr>
          <p:spPr>
            <a:xfrm>
              <a:off x="9278452" y="668722"/>
              <a:ext cx="555135" cy="555135"/>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white and blue outline of a person's head  Description automatically generated" id="174" name="Google Shape;174;p26"/>
            <p:cNvPicPr preferRelativeResize="0"/>
            <p:nvPr/>
          </p:nvPicPr>
          <p:blipFill rotWithShape="1">
            <a:blip r:embed="rId10">
              <a:alphaModFix/>
            </a:blip>
            <a:srcRect b="0" l="0" r="0" t="0"/>
            <a:stretch/>
          </p:blipFill>
          <p:spPr>
            <a:xfrm>
              <a:off x="9309006" y="699276"/>
              <a:ext cx="494027" cy="494027"/>
            </a:xfrm>
            <a:prstGeom prst="rect">
              <a:avLst/>
            </a:prstGeom>
            <a:noFill/>
            <a:ln>
              <a:noFill/>
            </a:ln>
          </p:spPr>
        </p:pic>
      </p:grpSp>
      <p:grpSp>
        <p:nvGrpSpPr>
          <p:cNvPr id="175" name="Google Shape;175;p26"/>
          <p:cNvGrpSpPr/>
          <p:nvPr/>
        </p:nvGrpSpPr>
        <p:grpSpPr>
          <a:xfrm>
            <a:off x="2471469" y="5029842"/>
            <a:ext cx="557687" cy="557687"/>
            <a:chOff x="9410463" y="613153"/>
            <a:chExt cx="557687" cy="557687"/>
          </a:xfrm>
        </p:grpSpPr>
        <p:sp>
          <p:nvSpPr>
            <p:cNvPr id="176" name="Google Shape;176;p26"/>
            <p:cNvSpPr/>
            <p:nvPr/>
          </p:nvSpPr>
          <p:spPr>
            <a:xfrm>
              <a:off x="9411739" y="614429"/>
              <a:ext cx="555135" cy="555135"/>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hand holding a dollar sign  Description automatically generated" id="177" name="Google Shape;177;p26"/>
            <p:cNvPicPr preferRelativeResize="0"/>
            <p:nvPr/>
          </p:nvPicPr>
          <p:blipFill rotWithShape="1">
            <a:blip r:embed="rId11">
              <a:alphaModFix/>
            </a:blip>
            <a:srcRect b="0" l="0" r="0" t="0"/>
            <a:stretch/>
          </p:blipFill>
          <p:spPr>
            <a:xfrm>
              <a:off x="9410463" y="613153"/>
              <a:ext cx="557687" cy="557687"/>
            </a:xfrm>
            <a:prstGeom prst="rect">
              <a:avLst/>
            </a:prstGeom>
            <a:noFill/>
            <a:ln>
              <a:noFill/>
            </a:ln>
          </p:spPr>
        </p:pic>
      </p:grpSp>
      <p:grpSp>
        <p:nvGrpSpPr>
          <p:cNvPr id="178" name="Google Shape;178;p26"/>
          <p:cNvGrpSpPr/>
          <p:nvPr/>
        </p:nvGrpSpPr>
        <p:grpSpPr>
          <a:xfrm>
            <a:off x="9249541" y="5029842"/>
            <a:ext cx="555135" cy="555135"/>
            <a:chOff x="9767903" y="648407"/>
            <a:chExt cx="555135" cy="555135"/>
          </a:xfrm>
        </p:grpSpPr>
        <p:sp>
          <p:nvSpPr>
            <p:cNvPr id="179" name="Google Shape;179;p26"/>
            <p:cNvSpPr/>
            <p:nvPr/>
          </p:nvSpPr>
          <p:spPr>
            <a:xfrm>
              <a:off x="9767903" y="648407"/>
              <a:ext cx="555135" cy="555135"/>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white and blue house with a pin on it  Description automatically generated" id="180" name="Google Shape;180;p26"/>
            <p:cNvPicPr preferRelativeResize="0"/>
            <p:nvPr/>
          </p:nvPicPr>
          <p:blipFill rotWithShape="1">
            <a:blip r:embed="rId12">
              <a:alphaModFix/>
            </a:blip>
            <a:srcRect b="0" l="0" r="0" t="0"/>
            <a:stretch/>
          </p:blipFill>
          <p:spPr>
            <a:xfrm>
              <a:off x="9767903" y="648407"/>
              <a:ext cx="555135" cy="555135"/>
            </a:xfrm>
            <a:prstGeom prst="rect">
              <a:avLst/>
            </a:prstGeom>
            <a:noFill/>
            <a:ln>
              <a:noFill/>
            </a:ln>
          </p:spPr>
        </p:pic>
      </p:grpSp>
      <p:grpSp>
        <p:nvGrpSpPr>
          <p:cNvPr id="181" name="Google Shape;181;p26"/>
          <p:cNvGrpSpPr/>
          <p:nvPr/>
        </p:nvGrpSpPr>
        <p:grpSpPr>
          <a:xfrm>
            <a:off x="1577889" y="3250619"/>
            <a:ext cx="555135" cy="555135"/>
            <a:chOff x="10820228" y="673545"/>
            <a:chExt cx="555135" cy="555135"/>
          </a:xfrm>
        </p:grpSpPr>
        <p:sp>
          <p:nvSpPr>
            <p:cNvPr id="182" name="Google Shape;182;p26"/>
            <p:cNvSpPr/>
            <p:nvPr/>
          </p:nvSpPr>
          <p:spPr>
            <a:xfrm>
              <a:off x="10820228" y="673545"/>
              <a:ext cx="555135" cy="555135"/>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blue and white logo  Description automatically generated" id="183" name="Google Shape;183;p26"/>
            <p:cNvPicPr preferRelativeResize="0"/>
            <p:nvPr/>
          </p:nvPicPr>
          <p:blipFill rotWithShape="1">
            <a:blip r:embed="rId13">
              <a:alphaModFix/>
            </a:blip>
            <a:srcRect b="0" l="0" r="0" t="0"/>
            <a:stretch/>
          </p:blipFill>
          <p:spPr>
            <a:xfrm>
              <a:off x="10855956" y="709273"/>
              <a:ext cx="483679" cy="483679"/>
            </a:xfrm>
            <a:prstGeom prst="rect">
              <a:avLst/>
            </a:prstGeom>
            <a:noFill/>
            <a:ln>
              <a:noFill/>
            </a:ln>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yor Mix &amp; Patient Demographics">
  <p:cSld name="Payor Mix &amp; Patient Demographics">
    <p:spTree>
      <p:nvGrpSpPr>
        <p:cNvPr id="184" name="Shape 184"/>
        <p:cNvGrpSpPr/>
        <p:nvPr/>
      </p:nvGrpSpPr>
      <p:grpSpPr>
        <a:xfrm>
          <a:off x="0" y="0"/>
          <a:ext cx="0" cy="0"/>
          <a:chOff x="0" y="0"/>
          <a:chExt cx="0" cy="0"/>
        </a:xfrm>
      </p:grpSpPr>
      <p:sp>
        <p:nvSpPr>
          <p:cNvPr id="185" name="Google Shape;185;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A90"/>
                </a:solidFill>
                <a:latin typeface="Atkinson Hyperlegible"/>
                <a:ea typeface="Atkinson Hyperlegible"/>
                <a:cs typeface="Atkinson Hyperlegible"/>
                <a:sym typeface="Atkinson Hyperlegible"/>
              </a:defRPr>
            </a:lvl1pPr>
            <a:lvl2pPr indent="0" lvl="1" marL="0" algn="r">
              <a:spcBef>
                <a:spcPts val="0"/>
              </a:spcBef>
              <a:buNone/>
              <a:defRPr b="0" i="0" sz="1200">
                <a:solidFill>
                  <a:srgbClr val="888A90"/>
                </a:solidFill>
                <a:latin typeface="Atkinson Hyperlegible"/>
                <a:ea typeface="Atkinson Hyperlegible"/>
                <a:cs typeface="Atkinson Hyperlegible"/>
                <a:sym typeface="Atkinson Hyperlegible"/>
              </a:defRPr>
            </a:lvl2pPr>
            <a:lvl3pPr indent="0" lvl="2" marL="0" algn="r">
              <a:spcBef>
                <a:spcPts val="0"/>
              </a:spcBef>
              <a:buNone/>
              <a:defRPr b="0" i="0" sz="1200">
                <a:solidFill>
                  <a:srgbClr val="888A90"/>
                </a:solidFill>
                <a:latin typeface="Atkinson Hyperlegible"/>
                <a:ea typeface="Atkinson Hyperlegible"/>
                <a:cs typeface="Atkinson Hyperlegible"/>
                <a:sym typeface="Atkinson Hyperlegible"/>
              </a:defRPr>
            </a:lvl3pPr>
            <a:lvl4pPr indent="0" lvl="3" marL="0" algn="r">
              <a:spcBef>
                <a:spcPts val="0"/>
              </a:spcBef>
              <a:buNone/>
              <a:defRPr b="0" i="0" sz="1200">
                <a:solidFill>
                  <a:srgbClr val="888A90"/>
                </a:solidFill>
                <a:latin typeface="Atkinson Hyperlegible"/>
                <a:ea typeface="Atkinson Hyperlegible"/>
                <a:cs typeface="Atkinson Hyperlegible"/>
                <a:sym typeface="Atkinson Hyperlegible"/>
              </a:defRPr>
            </a:lvl4pPr>
            <a:lvl5pPr indent="0" lvl="4" marL="0" algn="r">
              <a:spcBef>
                <a:spcPts val="0"/>
              </a:spcBef>
              <a:buNone/>
              <a:defRPr b="0" i="0" sz="1200">
                <a:solidFill>
                  <a:srgbClr val="888A90"/>
                </a:solidFill>
                <a:latin typeface="Atkinson Hyperlegible"/>
                <a:ea typeface="Atkinson Hyperlegible"/>
                <a:cs typeface="Atkinson Hyperlegible"/>
                <a:sym typeface="Atkinson Hyperlegible"/>
              </a:defRPr>
            </a:lvl5pPr>
            <a:lvl6pPr indent="0" lvl="5" marL="0" algn="r">
              <a:spcBef>
                <a:spcPts val="0"/>
              </a:spcBef>
              <a:buNone/>
              <a:defRPr b="0" i="0" sz="1200">
                <a:solidFill>
                  <a:srgbClr val="888A90"/>
                </a:solidFill>
                <a:latin typeface="Atkinson Hyperlegible"/>
                <a:ea typeface="Atkinson Hyperlegible"/>
                <a:cs typeface="Atkinson Hyperlegible"/>
                <a:sym typeface="Atkinson Hyperlegible"/>
              </a:defRPr>
            </a:lvl6pPr>
            <a:lvl7pPr indent="0" lvl="6" marL="0" algn="r">
              <a:spcBef>
                <a:spcPts val="0"/>
              </a:spcBef>
              <a:buNone/>
              <a:defRPr b="0" i="0" sz="1200">
                <a:solidFill>
                  <a:srgbClr val="888A90"/>
                </a:solidFill>
                <a:latin typeface="Atkinson Hyperlegible"/>
                <a:ea typeface="Atkinson Hyperlegible"/>
                <a:cs typeface="Atkinson Hyperlegible"/>
                <a:sym typeface="Atkinson Hyperlegible"/>
              </a:defRPr>
            </a:lvl7pPr>
            <a:lvl8pPr indent="0" lvl="7" marL="0" algn="r">
              <a:spcBef>
                <a:spcPts val="0"/>
              </a:spcBef>
              <a:buNone/>
              <a:defRPr b="0" i="0" sz="1200">
                <a:solidFill>
                  <a:srgbClr val="888A90"/>
                </a:solidFill>
                <a:latin typeface="Atkinson Hyperlegible"/>
                <a:ea typeface="Atkinson Hyperlegible"/>
                <a:cs typeface="Atkinson Hyperlegible"/>
                <a:sym typeface="Atkinson Hyperlegible"/>
              </a:defRPr>
            </a:lvl8pPr>
            <a:lvl9pPr indent="0" lvl="8" marL="0" algn="r">
              <a:spcBef>
                <a:spcPts val="0"/>
              </a:spcBef>
              <a:buNone/>
              <a:defRPr b="0" i="0" sz="1200">
                <a:solidFill>
                  <a:srgbClr val="888A90"/>
                </a:solidFill>
                <a:latin typeface="Atkinson Hyperlegible"/>
                <a:ea typeface="Atkinson Hyperlegible"/>
                <a:cs typeface="Atkinson Hyperlegible"/>
                <a:sym typeface="Atkinson Hyperlegible"/>
              </a:defRPr>
            </a:lvl9pPr>
          </a:lstStyle>
          <a:p>
            <a:pPr indent="0" lvl="0" marL="0" rtl="0" algn="r">
              <a:spcBef>
                <a:spcPts val="0"/>
              </a:spcBef>
              <a:spcAft>
                <a:spcPts val="0"/>
              </a:spcAft>
              <a:buNone/>
            </a:pPr>
            <a:fld id="{00000000-1234-1234-1234-123412341234}" type="slidenum">
              <a:rPr lang="en-US"/>
              <a:t>‹#›</a:t>
            </a:fld>
            <a:endParaRPr/>
          </a:p>
        </p:txBody>
      </p:sp>
      <p:pic>
        <p:nvPicPr>
          <p:cNvPr id="186" name="Google Shape;186;p27"/>
          <p:cNvPicPr preferRelativeResize="0"/>
          <p:nvPr/>
        </p:nvPicPr>
        <p:blipFill rotWithShape="1">
          <a:blip r:embed="rId2">
            <a:alphaModFix/>
          </a:blip>
          <a:srcRect b="0" l="0" r="0" t="0"/>
          <a:stretch/>
        </p:blipFill>
        <p:spPr>
          <a:xfrm>
            <a:off x="325165" y="6242480"/>
            <a:ext cx="1752600" cy="381000"/>
          </a:xfrm>
          <a:prstGeom prst="rect">
            <a:avLst/>
          </a:prstGeom>
          <a:noFill/>
          <a:ln>
            <a:noFill/>
          </a:ln>
        </p:spPr>
      </p:pic>
      <p:graphicFrame>
        <p:nvGraphicFramePr>
          <p:cNvPr id="187" name="Google Shape;187;p27"/>
          <p:cNvGraphicFramePr/>
          <p:nvPr/>
        </p:nvGraphicFramePr>
        <p:xfrm>
          <a:off x="-375920" y="1527256"/>
          <a:ext cx="6604162" cy="4576069"/>
        </p:xfrm>
        <a:graphic>
          <a:graphicData uri="http://schemas.openxmlformats.org/drawingml/2006/chart">
            <c:chart r:id="rId3"/>
          </a:graphicData>
        </a:graphic>
      </p:graphicFrame>
      <p:graphicFrame>
        <p:nvGraphicFramePr>
          <p:cNvPr id="188" name="Google Shape;188;p27"/>
          <p:cNvGraphicFramePr/>
          <p:nvPr/>
        </p:nvGraphicFramePr>
        <p:xfrm>
          <a:off x="6693988" y="1275883"/>
          <a:ext cx="5123246" cy="2523373"/>
        </p:xfrm>
        <a:graphic>
          <a:graphicData uri="http://schemas.openxmlformats.org/drawingml/2006/chart">
            <c:chart r:id="rId4"/>
          </a:graphicData>
        </a:graphic>
      </p:graphicFrame>
      <p:graphicFrame>
        <p:nvGraphicFramePr>
          <p:cNvPr id="189" name="Google Shape;189;p27"/>
          <p:cNvGraphicFramePr/>
          <p:nvPr/>
        </p:nvGraphicFramePr>
        <p:xfrm>
          <a:off x="6865768" y="4056647"/>
          <a:ext cx="4779686" cy="2523374"/>
        </p:xfrm>
        <a:graphic>
          <a:graphicData uri="http://schemas.openxmlformats.org/drawingml/2006/chart">
            <c:chart r:id="rId5"/>
          </a:graphicData>
        </a:graphic>
      </p:graphicFrame>
      <p:cxnSp>
        <p:nvCxnSpPr>
          <p:cNvPr id="190" name="Google Shape;190;p27"/>
          <p:cNvCxnSpPr/>
          <p:nvPr/>
        </p:nvCxnSpPr>
        <p:spPr>
          <a:xfrm>
            <a:off x="6604000" y="1304926"/>
            <a:ext cx="0" cy="5258435"/>
          </a:xfrm>
          <a:prstGeom prst="straightConnector1">
            <a:avLst/>
          </a:prstGeom>
          <a:noFill/>
          <a:ln cap="flat" cmpd="sng" w="12700">
            <a:solidFill>
              <a:schemeClr val="accent3"/>
            </a:solidFill>
            <a:prstDash val="solid"/>
            <a:miter lim="800000"/>
            <a:headEnd len="sm" w="sm" type="none"/>
            <a:tailEnd len="sm" w="sm" type="none"/>
          </a:ln>
        </p:spPr>
      </p:cxnSp>
      <p:cxnSp>
        <p:nvCxnSpPr>
          <p:cNvPr id="191" name="Google Shape;191;p27"/>
          <p:cNvCxnSpPr/>
          <p:nvPr/>
        </p:nvCxnSpPr>
        <p:spPr>
          <a:xfrm>
            <a:off x="6604000" y="3921760"/>
            <a:ext cx="5213234" cy="12383"/>
          </a:xfrm>
          <a:prstGeom prst="straightConnector1">
            <a:avLst/>
          </a:prstGeom>
          <a:noFill/>
          <a:ln cap="flat" cmpd="sng" w="12700">
            <a:solidFill>
              <a:schemeClr val="accent3"/>
            </a:solidFill>
            <a:prstDash val="solid"/>
            <a:miter lim="800000"/>
            <a:headEnd len="sm" w="sm" type="none"/>
            <a:tailEnd len="sm" w="sm" type="none"/>
          </a:ln>
        </p:spPr>
      </p:cxnSp>
      <p:sp>
        <p:nvSpPr>
          <p:cNvPr id="192" name="Google Shape;192;p27"/>
          <p:cNvSpPr txBox="1"/>
          <p:nvPr/>
        </p:nvSpPr>
        <p:spPr>
          <a:xfrm>
            <a:off x="635000" y="423333"/>
            <a:ext cx="1030393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4400">
                <a:solidFill>
                  <a:schemeClr val="dk1"/>
                </a:solidFill>
                <a:latin typeface="Atkinson Hyperlegible"/>
                <a:ea typeface="Atkinson Hyperlegible"/>
                <a:cs typeface="Atkinson Hyperlegible"/>
                <a:sym typeface="Atkinson Hyperlegible"/>
              </a:rPr>
              <a:t>Payor Mix &amp; Patient Demographics</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rvice and Location Map">
  <p:cSld name="Service and Location Map">
    <p:spTree>
      <p:nvGrpSpPr>
        <p:cNvPr id="193" name="Shape 193"/>
        <p:cNvGrpSpPr/>
        <p:nvPr/>
      </p:nvGrpSpPr>
      <p:grpSpPr>
        <a:xfrm>
          <a:off x="0" y="0"/>
          <a:ext cx="0" cy="0"/>
          <a:chOff x="0" y="0"/>
          <a:chExt cx="0" cy="0"/>
        </a:xfrm>
      </p:grpSpPr>
      <p:sp>
        <p:nvSpPr>
          <p:cNvPr id="194" name="Google Shape;19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A90"/>
                </a:solidFill>
                <a:latin typeface="Atkinson Hyperlegible"/>
                <a:ea typeface="Atkinson Hyperlegible"/>
                <a:cs typeface="Atkinson Hyperlegible"/>
                <a:sym typeface="Atkinson Hyperlegible"/>
              </a:defRPr>
            </a:lvl1pPr>
            <a:lvl2pPr indent="0" lvl="1" marL="0" algn="r">
              <a:spcBef>
                <a:spcPts val="0"/>
              </a:spcBef>
              <a:buNone/>
              <a:defRPr b="0" i="0" sz="1200">
                <a:solidFill>
                  <a:srgbClr val="888A90"/>
                </a:solidFill>
                <a:latin typeface="Atkinson Hyperlegible"/>
                <a:ea typeface="Atkinson Hyperlegible"/>
                <a:cs typeface="Atkinson Hyperlegible"/>
                <a:sym typeface="Atkinson Hyperlegible"/>
              </a:defRPr>
            </a:lvl2pPr>
            <a:lvl3pPr indent="0" lvl="2" marL="0" algn="r">
              <a:spcBef>
                <a:spcPts val="0"/>
              </a:spcBef>
              <a:buNone/>
              <a:defRPr b="0" i="0" sz="1200">
                <a:solidFill>
                  <a:srgbClr val="888A90"/>
                </a:solidFill>
                <a:latin typeface="Atkinson Hyperlegible"/>
                <a:ea typeface="Atkinson Hyperlegible"/>
                <a:cs typeface="Atkinson Hyperlegible"/>
                <a:sym typeface="Atkinson Hyperlegible"/>
              </a:defRPr>
            </a:lvl3pPr>
            <a:lvl4pPr indent="0" lvl="3" marL="0" algn="r">
              <a:spcBef>
                <a:spcPts val="0"/>
              </a:spcBef>
              <a:buNone/>
              <a:defRPr b="0" i="0" sz="1200">
                <a:solidFill>
                  <a:srgbClr val="888A90"/>
                </a:solidFill>
                <a:latin typeface="Atkinson Hyperlegible"/>
                <a:ea typeface="Atkinson Hyperlegible"/>
                <a:cs typeface="Atkinson Hyperlegible"/>
                <a:sym typeface="Atkinson Hyperlegible"/>
              </a:defRPr>
            </a:lvl4pPr>
            <a:lvl5pPr indent="0" lvl="4" marL="0" algn="r">
              <a:spcBef>
                <a:spcPts val="0"/>
              </a:spcBef>
              <a:buNone/>
              <a:defRPr b="0" i="0" sz="1200">
                <a:solidFill>
                  <a:srgbClr val="888A90"/>
                </a:solidFill>
                <a:latin typeface="Atkinson Hyperlegible"/>
                <a:ea typeface="Atkinson Hyperlegible"/>
                <a:cs typeface="Atkinson Hyperlegible"/>
                <a:sym typeface="Atkinson Hyperlegible"/>
              </a:defRPr>
            </a:lvl5pPr>
            <a:lvl6pPr indent="0" lvl="5" marL="0" algn="r">
              <a:spcBef>
                <a:spcPts val="0"/>
              </a:spcBef>
              <a:buNone/>
              <a:defRPr b="0" i="0" sz="1200">
                <a:solidFill>
                  <a:srgbClr val="888A90"/>
                </a:solidFill>
                <a:latin typeface="Atkinson Hyperlegible"/>
                <a:ea typeface="Atkinson Hyperlegible"/>
                <a:cs typeface="Atkinson Hyperlegible"/>
                <a:sym typeface="Atkinson Hyperlegible"/>
              </a:defRPr>
            </a:lvl6pPr>
            <a:lvl7pPr indent="0" lvl="6" marL="0" algn="r">
              <a:spcBef>
                <a:spcPts val="0"/>
              </a:spcBef>
              <a:buNone/>
              <a:defRPr b="0" i="0" sz="1200">
                <a:solidFill>
                  <a:srgbClr val="888A90"/>
                </a:solidFill>
                <a:latin typeface="Atkinson Hyperlegible"/>
                <a:ea typeface="Atkinson Hyperlegible"/>
                <a:cs typeface="Atkinson Hyperlegible"/>
                <a:sym typeface="Atkinson Hyperlegible"/>
              </a:defRPr>
            </a:lvl7pPr>
            <a:lvl8pPr indent="0" lvl="7" marL="0" algn="r">
              <a:spcBef>
                <a:spcPts val="0"/>
              </a:spcBef>
              <a:buNone/>
              <a:defRPr b="0" i="0" sz="1200">
                <a:solidFill>
                  <a:srgbClr val="888A90"/>
                </a:solidFill>
                <a:latin typeface="Atkinson Hyperlegible"/>
                <a:ea typeface="Atkinson Hyperlegible"/>
                <a:cs typeface="Atkinson Hyperlegible"/>
                <a:sym typeface="Atkinson Hyperlegible"/>
              </a:defRPr>
            </a:lvl8pPr>
            <a:lvl9pPr indent="0" lvl="8" marL="0" algn="r">
              <a:spcBef>
                <a:spcPts val="0"/>
              </a:spcBef>
              <a:buNone/>
              <a:defRPr b="0" i="0" sz="1200">
                <a:solidFill>
                  <a:srgbClr val="888A90"/>
                </a:solidFill>
                <a:latin typeface="Atkinson Hyperlegible"/>
                <a:ea typeface="Atkinson Hyperlegible"/>
                <a:cs typeface="Atkinson Hyperlegible"/>
                <a:sym typeface="Atkinson Hyperlegible"/>
              </a:defRPr>
            </a:lvl9pPr>
          </a:lstStyle>
          <a:p>
            <a:pPr indent="0" lvl="0" marL="0" rtl="0" algn="r">
              <a:spcBef>
                <a:spcPts val="0"/>
              </a:spcBef>
              <a:spcAft>
                <a:spcPts val="0"/>
              </a:spcAft>
              <a:buNone/>
            </a:pPr>
            <a:fld id="{00000000-1234-1234-1234-123412341234}" type="slidenum">
              <a:rPr lang="en-US"/>
              <a:t>‹#›</a:t>
            </a:fld>
            <a:endParaRPr/>
          </a:p>
        </p:txBody>
      </p:sp>
      <p:pic>
        <p:nvPicPr>
          <p:cNvPr id="195" name="Google Shape;195;p28"/>
          <p:cNvPicPr preferRelativeResize="0"/>
          <p:nvPr/>
        </p:nvPicPr>
        <p:blipFill rotWithShape="1">
          <a:blip r:embed="rId2">
            <a:alphaModFix/>
          </a:blip>
          <a:srcRect b="0" l="0" r="0" t="0"/>
          <a:stretch/>
        </p:blipFill>
        <p:spPr>
          <a:xfrm>
            <a:off x="325165" y="6242480"/>
            <a:ext cx="1752600" cy="381000"/>
          </a:xfrm>
          <a:prstGeom prst="rect">
            <a:avLst/>
          </a:prstGeom>
          <a:noFill/>
          <a:ln>
            <a:noFill/>
          </a:ln>
        </p:spPr>
      </p:pic>
      <p:sp>
        <p:nvSpPr>
          <p:cNvPr id="196" name="Google Shape;196;p28"/>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a:solidFill>
                  <a:srgbClr val="888A90"/>
                </a:solidFill>
                <a:latin typeface="Atkinson Hyperlegible"/>
                <a:ea typeface="Atkinson Hyperlegible"/>
                <a:cs typeface="Atkinson Hyperlegible"/>
                <a:sym typeface="Atkinson Hyperlegible"/>
              </a:rPr>
              <a:t>‹#›</a:t>
            </a:fld>
            <a:endParaRPr b="0" i="0" sz="1200">
              <a:solidFill>
                <a:srgbClr val="888A90"/>
              </a:solidFill>
              <a:latin typeface="Atkinson Hyperlegible"/>
              <a:ea typeface="Atkinson Hyperlegible"/>
              <a:cs typeface="Atkinson Hyperlegible"/>
              <a:sym typeface="Atkinson Hyperlegible"/>
            </a:endParaRPr>
          </a:p>
        </p:txBody>
      </p:sp>
      <p:pic>
        <p:nvPicPr>
          <p:cNvPr id="197" name="Google Shape;197;p28"/>
          <p:cNvPicPr preferRelativeResize="0"/>
          <p:nvPr/>
        </p:nvPicPr>
        <p:blipFill rotWithShape="1">
          <a:blip r:embed="rId3">
            <a:alphaModFix/>
          </a:blip>
          <a:srcRect b="0" l="0" r="0" t="0"/>
          <a:stretch/>
        </p:blipFill>
        <p:spPr>
          <a:xfrm>
            <a:off x="7051964" y="417806"/>
            <a:ext cx="4975618" cy="6225836"/>
          </a:xfrm>
          <a:prstGeom prst="rect">
            <a:avLst/>
          </a:prstGeom>
          <a:noFill/>
          <a:ln>
            <a:noFill/>
          </a:ln>
        </p:spPr>
      </p:pic>
      <p:sp>
        <p:nvSpPr>
          <p:cNvPr id="198" name="Google Shape;198;p28"/>
          <p:cNvSpPr txBox="1"/>
          <p:nvPr/>
        </p:nvSpPr>
        <p:spPr>
          <a:xfrm>
            <a:off x="512380" y="510099"/>
            <a:ext cx="3804247" cy="19851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Atkinson Hyperlegible"/>
                <a:ea typeface="Atkinson Hyperlegible"/>
                <a:cs typeface="Atkinson Hyperlegible"/>
                <a:sym typeface="Atkinson Hyperlegible"/>
              </a:rPr>
              <a:t>Primary Care Medical Homes</a:t>
            </a:r>
            <a:r>
              <a:rPr lang="en-US" sz="1200">
                <a:solidFill>
                  <a:schemeClr val="dk1"/>
                </a:solidFill>
                <a:latin typeface="Atkinson Hyperlegible"/>
                <a:ea typeface="Atkinson Hyperlegible"/>
                <a:cs typeface="Atkinson Hyperlegible"/>
                <a:sym typeface="Atkinson Hyperlegible"/>
              </a:rPr>
              <a:t> (Family Health Care)</a:t>
            </a:r>
            <a:br>
              <a:rPr lang="en-US" sz="1200">
                <a:solidFill>
                  <a:schemeClr val="dk1"/>
                </a:solidFill>
                <a:latin typeface="Atkinson Hyperlegible"/>
                <a:ea typeface="Atkinson Hyperlegible"/>
                <a:cs typeface="Atkinson Hyperlegible"/>
                <a:sym typeface="Atkinson Hyperlegible"/>
              </a:rPr>
            </a:br>
            <a:r>
              <a:rPr lang="en-US" sz="1100">
                <a:solidFill>
                  <a:srgbClr val="7789AC"/>
                </a:solidFill>
                <a:latin typeface="Atkinson Hyperlegible"/>
                <a:ea typeface="Atkinson Hyperlegible"/>
                <a:cs typeface="Atkinson Hyperlegible"/>
                <a:sym typeface="Atkinson Hyperlegible"/>
              </a:rPr>
              <a:t>1.   Arlington Heights Health Center • Arlington Heights, IL</a:t>
            </a:r>
            <a:endParaRPr/>
          </a:p>
          <a:p>
            <a:pPr indent="0" lvl="0" marL="0" marR="0" rtl="0" algn="l">
              <a:spcBef>
                <a:spcPts val="0"/>
              </a:spcBef>
              <a:spcAft>
                <a:spcPts val="0"/>
              </a:spcAft>
              <a:buNone/>
            </a:pPr>
            <a:r>
              <a:rPr lang="en-US" sz="1100">
                <a:solidFill>
                  <a:srgbClr val="7789AC"/>
                </a:solidFill>
                <a:latin typeface="Atkinson Hyperlegible"/>
                <a:ea typeface="Atkinson Hyperlegible"/>
                <a:cs typeface="Atkinson Hyperlegible"/>
                <a:sym typeface="Atkinson Hyperlegible"/>
              </a:rPr>
              <a:t>2.   Belmont-Cragin Health Center • Chicago, IL</a:t>
            </a:r>
            <a:endParaRPr/>
          </a:p>
          <a:p>
            <a:pPr indent="0" lvl="0" marL="0" marR="0" rtl="0" algn="l">
              <a:spcBef>
                <a:spcPts val="0"/>
              </a:spcBef>
              <a:spcAft>
                <a:spcPts val="0"/>
              </a:spcAft>
              <a:buNone/>
            </a:pPr>
            <a:r>
              <a:rPr lang="en-US" sz="1100">
                <a:solidFill>
                  <a:srgbClr val="7789AC"/>
                </a:solidFill>
                <a:latin typeface="Atkinson Hyperlegible"/>
                <a:ea typeface="Atkinson Hyperlegible"/>
                <a:cs typeface="Atkinson Hyperlegible"/>
                <a:sym typeface="Atkinson Hyperlegible"/>
              </a:rPr>
              <a:t>3.   Austin Health Center • Chicago, IL</a:t>
            </a:r>
            <a:endParaRPr/>
          </a:p>
          <a:p>
            <a:pPr indent="0" lvl="0" marL="0" marR="0" rtl="0" algn="l">
              <a:spcBef>
                <a:spcPts val="0"/>
              </a:spcBef>
              <a:spcAft>
                <a:spcPts val="0"/>
              </a:spcAft>
              <a:buNone/>
            </a:pPr>
            <a:r>
              <a:rPr lang="en-US" sz="1100">
                <a:solidFill>
                  <a:srgbClr val="7789AC"/>
                </a:solidFill>
                <a:latin typeface="Atkinson Hyperlegible"/>
                <a:ea typeface="Atkinson Hyperlegible"/>
                <a:cs typeface="Atkinson Hyperlegible"/>
                <a:sym typeface="Atkinson Hyperlegible"/>
              </a:rPr>
              <a:t>4.   North Riverside Health Center • North Riverside, IL</a:t>
            </a:r>
            <a:endParaRPr/>
          </a:p>
          <a:p>
            <a:pPr indent="0" lvl="0" marL="0" marR="0" rtl="0" algn="l">
              <a:spcBef>
                <a:spcPts val="0"/>
              </a:spcBef>
              <a:spcAft>
                <a:spcPts val="0"/>
              </a:spcAft>
              <a:buNone/>
            </a:pPr>
            <a:r>
              <a:rPr lang="en-US" sz="1100">
                <a:solidFill>
                  <a:srgbClr val="7789AC"/>
                </a:solidFill>
                <a:latin typeface="Atkinson Hyperlegible"/>
                <a:ea typeface="Atkinson Hyperlegible"/>
                <a:cs typeface="Atkinson Hyperlegible"/>
                <a:sym typeface="Atkinson Hyperlegible"/>
              </a:rPr>
              <a:t>5.   Dr. Jorge Prieto Health Center • Chicago, IL</a:t>
            </a:r>
            <a:endParaRPr/>
          </a:p>
          <a:p>
            <a:pPr indent="0" lvl="0" marL="0" marR="0" rtl="0" algn="l">
              <a:spcBef>
                <a:spcPts val="0"/>
              </a:spcBef>
              <a:spcAft>
                <a:spcPts val="0"/>
              </a:spcAft>
              <a:buNone/>
            </a:pPr>
            <a:r>
              <a:rPr lang="en-US" sz="1100">
                <a:solidFill>
                  <a:srgbClr val="7789AC"/>
                </a:solidFill>
                <a:latin typeface="Atkinson Hyperlegible"/>
                <a:ea typeface="Atkinson Hyperlegible"/>
                <a:cs typeface="Atkinson Hyperlegible"/>
                <a:sym typeface="Atkinson Hyperlegible"/>
              </a:rPr>
              <a:t>6.   Bronzeville Health Center • Chicago, IL </a:t>
            </a:r>
            <a:r>
              <a:rPr b="1" lang="en-US" sz="900">
                <a:solidFill>
                  <a:srgbClr val="7789AC"/>
                </a:solidFill>
                <a:latin typeface="Atkinson Hyperlegible"/>
                <a:ea typeface="Atkinson Hyperlegible"/>
                <a:cs typeface="Atkinson Hyperlegible"/>
                <a:sym typeface="Atkinson Hyperlegible"/>
              </a:rPr>
              <a:t>(COMING SOON)</a:t>
            </a:r>
            <a:endParaRPr/>
          </a:p>
          <a:p>
            <a:pPr indent="-228600" lvl="0" marL="228600" marR="0" rtl="0" algn="l">
              <a:spcBef>
                <a:spcPts val="0"/>
              </a:spcBef>
              <a:spcAft>
                <a:spcPts val="0"/>
              </a:spcAft>
              <a:buClr>
                <a:srgbClr val="7789AC"/>
              </a:buClr>
              <a:buSzPts val="1100"/>
              <a:buFont typeface="Atkinson Hyperlegible"/>
              <a:buAutoNum type="arabicPeriod" startAt="7"/>
            </a:pPr>
            <a:r>
              <a:rPr lang="en-US" sz="1100">
                <a:solidFill>
                  <a:srgbClr val="7789AC"/>
                </a:solidFill>
                <a:latin typeface="Atkinson Hyperlegible"/>
                <a:ea typeface="Atkinson Hyperlegible"/>
                <a:cs typeface="Atkinson Hyperlegible"/>
                <a:sym typeface="Atkinson Hyperlegible"/>
              </a:rPr>
              <a:t>Englewood Health Center • Chicago, IL</a:t>
            </a:r>
            <a:endParaRPr/>
          </a:p>
          <a:p>
            <a:pPr indent="-228600" lvl="0" marL="228600" marR="0" rtl="0" algn="l">
              <a:spcBef>
                <a:spcPts val="0"/>
              </a:spcBef>
              <a:spcAft>
                <a:spcPts val="0"/>
              </a:spcAft>
              <a:buClr>
                <a:srgbClr val="7789AC"/>
              </a:buClr>
              <a:buSzPts val="1100"/>
              <a:buFont typeface="Atkinson Hyperlegible"/>
              <a:buAutoNum type="arabicPeriod" startAt="7"/>
            </a:pPr>
            <a:r>
              <a:rPr lang="en-US" sz="1100">
                <a:solidFill>
                  <a:srgbClr val="7789AC"/>
                </a:solidFill>
                <a:latin typeface="Atkinson Hyperlegible"/>
                <a:ea typeface="Atkinson Hyperlegible"/>
                <a:cs typeface="Atkinson Hyperlegible"/>
                <a:sym typeface="Atkinson Hyperlegible"/>
              </a:rPr>
              <a:t>Robbins Health Center • Robins, IL</a:t>
            </a:r>
            <a:endParaRPr/>
          </a:p>
          <a:p>
            <a:pPr indent="-228600" lvl="0" marL="228600" marR="0" rtl="0" algn="l">
              <a:spcBef>
                <a:spcPts val="0"/>
              </a:spcBef>
              <a:spcAft>
                <a:spcPts val="0"/>
              </a:spcAft>
              <a:buClr>
                <a:srgbClr val="7789AC"/>
              </a:buClr>
              <a:buSzPts val="1100"/>
              <a:buFont typeface="Atkinson Hyperlegible"/>
              <a:buAutoNum type="arabicPeriod" startAt="7"/>
            </a:pPr>
            <a:r>
              <a:rPr lang="en-US" sz="1100">
                <a:solidFill>
                  <a:srgbClr val="7789AC"/>
                </a:solidFill>
                <a:latin typeface="Atkinson Hyperlegible"/>
                <a:ea typeface="Atkinson Hyperlegible"/>
                <a:cs typeface="Atkinson Hyperlegible"/>
                <a:sym typeface="Atkinson Hyperlegible"/>
              </a:rPr>
              <a:t>Cottage Grove Health Center • Ford Heights, IL</a:t>
            </a:r>
            <a:endParaRPr/>
          </a:p>
          <a:p>
            <a:pPr indent="0" lvl="0" marL="0" marR="0" rtl="0" algn="l">
              <a:spcBef>
                <a:spcPts val="0"/>
              </a:spcBef>
              <a:spcAft>
                <a:spcPts val="0"/>
              </a:spcAft>
              <a:buNone/>
            </a:pPr>
            <a:r>
              <a:t/>
            </a:r>
            <a:endParaRPr sz="1200">
              <a:solidFill>
                <a:schemeClr val="dk1"/>
              </a:solidFill>
              <a:latin typeface="Atkinson Hyperlegible"/>
              <a:ea typeface="Atkinson Hyperlegible"/>
              <a:cs typeface="Atkinson Hyperlegible"/>
              <a:sym typeface="Atkinson Hyperlegible"/>
            </a:endParaRPr>
          </a:p>
        </p:txBody>
      </p:sp>
      <p:sp>
        <p:nvSpPr>
          <p:cNvPr id="199" name="Google Shape;199;p28"/>
          <p:cNvSpPr txBox="1"/>
          <p:nvPr/>
        </p:nvSpPr>
        <p:spPr>
          <a:xfrm>
            <a:off x="512380" y="2380957"/>
            <a:ext cx="4600940" cy="9694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accent1"/>
                </a:solidFill>
                <a:latin typeface="Atkinson Hyperlegible"/>
                <a:ea typeface="Atkinson Hyperlegible"/>
                <a:cs typeface="Atkinson Hyperlegible"/>
                <a:sym typeface="Atkinson Hyperlegible"/>
              </a:rPr>
              <a:t>Regional Outpatient Centers </a:t>
            </a:r>
            <a:r>
              <a:rPr lang="en-US" sz="1200">
                <a:solidFill>
                  <a:schemeClr val="accent1"/>
                </a:solidFill>
                <a:latin typeface="Atkinson Hyperlegible"/>
                <a:ea typeface="Atkinson Hyperlegible"/>
                <a:cs typeface="Atkinson Hyperlegible"/>
                <a:sym typeface="Atkinson Hyperlegible"/>
              </a:rPr>
              <a:t>(Includes Primary Care Medical</a:t>
            </a:r>
            <a:endParaRPr/>
          </a:p>
          <a:p>
            <a:pPr indent="0" lvl="0" marL="0" marR="0" rtl="0" algn="l">
              <a:spcBef>
                <a:spcPts val="0"/>
              </a:spcBef>
              <a:spcAft>
                <a:spcPts val="0"/>
              </a:spcAft>
              <a:buNone/>
            </a:pPr>
            <a:r>
              <a:rPr lang="en-US" sz="1200">
                <a:solidFill>
                  <a:schemeClr val="accent1"/>
                </a:solidFill>
                <a:latin typeface="Atkinson Hyperlegible"/>
                <a:ea typeface="Atkinson Hyperlegible"/>
                <a:cs typeface="Atkinson Hyperlegible"/>
                <a:sym typeface="Atkinson Hyperlegible"/>
              </a:rPr>
              <a:t>Homes, specialty, diagnostic and procedural services)</a:t>
            </a:r>
            <a:br>
              <a:rPr lang="en-US" sz="1200">
                <a:solidFill>
                  <a:schemeClr val="dk1"/>
                </a:solidFill>
                <a:latin typeface="Atkinson Hyperlegible"/>
                <a:ea typeface="Atkinson Hyperlegible"/>
                <a:cs typeface="Atkinson Hyperlegible"/>
                <a:sym typeface="Atkinson Hyperlegible"/>
              </a:rPr>
            </a:br>
            <a:r>
              <a:rPr lang="en-US" sz="1100">
                <a:solidFill>
                  <a:srgbClr val="7789AC"/>
                </a:solidFill>
                <a:latin typeface="Atkinson Hyperlegible"/>
                <a:ea typeface="Atkinson Hyperlegible"/>
                <a:cs typeface="Atkinson Hyperlegible"/>
                <a:sym typeface="Atkinson Hyperlegible"/>
              </a:rPr>
              <a:t>10.  John Sengstacke Health Center at Provident Hospital • Chicago, IL</a:t>
            </a:r>
            <a:endParaRPr/>
          </a:p>
          <a:p>
            <a:pPr indent="-228600" lvl="0" marL="228600" marR="0" rtl="0" algn="l">
              <a:spcBef>
                <a:spcPts val="0"/>
              </a:spcBef>
              <a:spcAft>
                <a:spcPts val="0"/>
              </a:spcAft>
              <a:buClr>
                <a:srgbClr val="7789AC"/>
              </a:buClr>
              <a:buSzPts val="1100"/>
              <a:buFont typeface="Atkinson Hyperlegible"/>
              <a:buAutoNum type="arabicPeriod" startAt="11"/>
            </a:pPr>
            <a:r>
              <a:rPr lang="en-US" sz="1100">
                <a:solidFill>
                  <a:srgbClr val="7789AC"/>
                </a:solidFill>
                <a:latin typeface="Atkinson Hyperlegible"/>
                <a:ea typeface="Atkinson Hyperlegible"/>
                <a:cs typeface="Atkinson Hyperlegible"/>
                <a:sym typeface="Atkinson Hyperlegible"/>
              </a:rPr>
              <a:t>Blue Island Health Center • Blue Island, IL</a:t>
            </a:r>
            <a:endParaRPr/>
          </a:p>
          <a:p>
            <a:pPr indent="-228600" lvl="0" marL="228600" marR="0" rtl="0" algn="l">
              <a:spcBef>
                <a:spcPts val="0"/>
              </a:spcBef>
              <a:spcAft>
                <a:spcPts val="0"/>
              </a:spcAft>
              <a:buClr>
                <a:srgbClr val="7789AC"/>
              </a:buClr>
              <a:buSzPts val="1100"/>
              <a:buFont typeface="Atkinson Hyperlegible"/>
              <a:buAutoNum type="arabicPeriod" startAt="11"/>
            </a:pPr>
            <a:r>
              <a:rPr lang="en-US" sz="1100">
                <a:solidFill>
                  <a:srgbClr val="7789AC"/>
                </a:solidFill>
                <a:latin typeface="Atkinson Hyperlegible"/>
                <a:ea typeface="Atkinson Hyperlegible"/>
                <a:cs typeface="Atkinson Hyperlegible"/>
                <a:sym typeface="Atkinson Hyperlegible"/>
              </a:rPr>
              <a:t>Central Campus • Chicago, IL</a:t>
            </a:r>
            <a:endParaRPr/>
          </a:p>
        </p:txBody>
      </p:sp>
      <p:sp>
        <p:nvSpPr>
          <p:cNvPr id="200" name="Google Shape;200;p28"/>
          <p:cNvSpPr txBox="1"/>
          <p:nvPr/>
        </p:nvSpPr>
        <p:spPr>
          <a:xfrm>
            <a:off x="738682" y="3307631"/>
            <a:ext cx="2202847"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7789AC"/>
                </a:solidFill>
                <a:latin typeface="Atkinson Hyperlegible"/>
                <a:ea typeface="Atkinson Hyperlegible"/>
                <a:cs typeface="Atkinson Hyperlegible"/>
                <a:sym typeface="Atkinson Hyperlegible"/>
              </a:rPr>
              <a:t>• Professional Building</a:t>
            </a:r>
            <a:endParaRPr/>
          </a:p>
          <a:p>
            <a:pPr indent="0" lvl="0" marL="0" marR="0" rtl="0" algn="l">
              <a:spcBef>
                <a:spcPts val="0"/>
              </a:spcBef>
              <a:spcAft>
                <a:spcPts val="0"/>
              </a:spcAft>
              <a:buNone/>
            </a:pPr>
            <a:r>
              <a:rPr lang="en-US" sz="1100">
                <a:solidFill>
                  <a:srgbClr val="7789AC"/>
                </a:solidFill>
                <a:latin typeface="Atkinson Hyperlegible"/>
                <a:ea typeface="Atkinson Hyperlegible"/>
                <a:cs typeface="Atkinson Hyperlegible"/>
                <a:sym typeface="Atkinson Hyperlegible"/>
              </a:rPr>
              <a:t>• Harrison Square</a:t>
            </a:r>
            <a:endParaRPr/>
          </a:p>
          <a:p>
            <a:pPr indent="0" lvl="0" marL="0" marR="0" rtl="0" algn="l">
              <a:spcBef>
                <a:spcPts val="0"/>
              </a:spcBef>
              <a:spcAft>
                <a:spcPts val="0"/>
              </a:spcAft>
              <a:buNone/>
            </a:pPr>
            <a:r>
              <a:rPr lang="en-US" sz="1100">
                <a:solidFill>
                  <a:srgbClr val="7789AC"/>
                </a:solidFill>
                <a:latin typeface="Atkinson Hyperlegible"/>
                <a:ea typeface="Atkinson Hyperlegible"/>
                <a:cs typeface="Atkinson Hyperlegible"/>
                <a:sym typeface="Atkinson Hyperlegible"/>
              </a:rPr>
              <a:t>• General Medicine Clinic (GMC)</a:t>
            </a:r>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201" name="Google Shape;201;p28"/>
          <p:cNvSpPr txBox="1"/>
          <p:nvPr/>
        </p:nvSpPr>
        <p:spPr>
          <a:xfrm>
            <a:off x="2808181" y="3307631"/>
            <a:ext cx="2438488"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7789AC"/>
                </a:solidFill>
                <a:latin typeface="Atkinson Hyperlegible"/>
                <a:ea typeface="Atkinson Hyperlegible"/>
                <a:cs typeface="Atkinson Hyperlegible"/>
                <a:sym typeface="Atkinson Hyperlegible"/>
              </a:rPr>
              <a:t>• Specialty Care Center (Clinics A-V)</a:t>
            </a:r>
            <a:endParaRPr/>
          </a:p>
          <a:p>
            <a:pPr indent="0" lvl="0" marL="0" marR="0" rtl="0" algn="l">
              <a:spcBef>
                <a:spcPts val="0"/>
              </a:spcBef>
              <a:spcAft>
                <a:spcPts val="0"/>
              </a:spcAft>
              <a:buNone/>
            </a:pPr>
            <a:r>
              <a:rPr lang="en-US" sz="1100">
                <a:solidFill>
                  <a:srgbClr val="7789AC"/>
                </a:solidFill>
                <a:latin typeface="Atkinson Hyperlegible"/>
                <a:ea typeface="Atkinson Hyperlegible"/>
                <a:cs typeface="Atkinson Hyperlegible"/>
                <a:sym typeface="Atkinson Hyperlegible"/>
              </a:rPr>
              <a:t>• Women &amp; Children’s Center at</a:t>
            </a:r>
            <a:br>
              <a:rPr lang="en-US" sz="1100">
                <a:solidFill>
                  <a:srgbClr val="7789AC"/>
                </a:solidFill>
                <a:latin typeface="Atkinson Hyperlegible"/>
                <a:ea typeface="Atkinson Hyperlegible"/>
                <a:cs typeface="Atkinson Hyperlegible"/>
                <a:sym typeface="Atkinson Hyperlegible"/>
              </a:rPr>
            </a:br>
            <a:r>
              <a:rPr lang="en-US" sz="1100">
                <a:solidFill>
                  <a:srgbClr val="7789AC"/>
                </a:solidFill>
                <a:latin typeface="Atkinson Hyperlegible"/>
                <a:ea typeface="Atkinson Hyperlegible"/>
                <a:cs typeface="Atkinson Hyperlegible"/>
                <a:sym typeface="Atkinson Hyperlegible"/>
              </a:rPr>
              <a:t>   Stroger Hospital</a:t>
            </a:r>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202" name="Google Shape;202;p28"/>
          <p:cNvSpPr txBox="1"/>
          <p:nvPr/>
        </p:nvSpPr>
        <p:spPr>
          <a:xfrm>
            <a:off x="512380" y="3918812"/>
            <a:ext cx="3228769" cy="430887"/>
          </a:xfrm>
          <a:prstGeom prst="rect">
            <a:avLst/>
          </a:prstGeom>
          <a:noFill/>
          <a:ln>
            <a:noFill/>
          </a:ln>
        </p:spPr>
        <p:txBody>
          <a:bodyPr anchorCtr="0" anchor="t" bIns="45700" lIns="91425" spcFirstLastPara="1" rIns="91425" wrap="square" tIns="45700">
            <a:spAutoFit/>
          </a:bodyPr>
          <a:lstStyle/>
          <a:p>
            <a:pPr indent="-228600" lvl="0" marL="228600" marR="0" rtl="0" algn="l">
              <a:spcBef>
                <a:spcPts val="0"/>
              </a:spcBef>
              <a:spcAft>
                <a:spcPts val="0"/>
              </a:spcAft>
              <a:buClr>
                <a:srgbClr val="7789AC"/>
              </a:buClr>
              <a:buSzPts val="1100"/>
              <a:buFont typeface="Atkinson Hyperlegible"/>
              <a:buAutoNum type="arabicPeriod" startAt="13"/>
            </a:pPr>
            <a:r>
              <a:rPr lang="en-US" sz="1100">
                <a:solidFill>
                  <a:srgbClr val="7789AC"/>
                </a:solidFill>
                <a:latin typeface="Atkinson Hyperlegible"/>
                <a:ea typeface="Atkinson Hyperlegible"/>
                <a:cs typeface="Atkinson Hyperlegible"/>
                <a:sym typeface="Atkinson Hyperlegible"/>
              </a:rPr>
              <a:t>Ruth M. Rothstein CORE Center • Chicago, IL</a:t>
            </a:r>
            <a:endParaRPr/>
          </a:p>
          <a:p>
            <a:pPr indent="-228600" lvl="0" marL="228600" marR="0" rtl="0" algn="l">
              <a:spcBef>
                <a:spcPts val="0"/>
              </a:spcBef>
              <a:spcAft>
                <a:spcPts val="0"/>
              </a:spcAft>
              <a:buClr>
                <a:srgbClr val="7789AC"/>
              </a:buClr>
              <a:buSzPts val="1100"/>
              <a:buFont typeface="Atkinson Hyperlegible"/>
              <a:buAutoNum type="arabicPeriod" startAt="13"/>
            </a:pPr>
            <a:r>
              <a:rPr lang="en-US" sz="1100">
                <a:solidFill>
                  <a:srgbClr val="7789AC"/>
                </a:solidFill>
                <a:latin typeface="Atkinson Hyperlegible"/>
                <a:ea typeface="Atkinson Hyperlegible"/>
                <a:cs typeface="Atkinson Hyperlegible"/>
                <a:sym typeface="Atkinson Hyperlegible"/>
              </a:rPr>
              <a:t>Provident Dialysis Center • Chicago, IL</a:t>
            </a:r>
            <a:endParaRPr/>
          </a:p>
        </p:txBody>
      </p:sp>
      <p:sp>
        <p:nvSpPr>
          <p:cNvPr id="203" name="Google Shape;203;p28"/>
          <p:cNvSpPr txBox="1"/>
          <p:nvPr/>
        </p:nvSpPr>
        <p:spPr>
          <a:xfrm>
            <a:off x="512380" y="4450211"/>
            <a:ext cx="2829621" cy="6309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2"/>
                </a:solidFill>
                <a:latin typeface="Atkinson Hyperlegible"/>
                <a:ea typeface="Atkinson Hyperlegible"/>
                <a:cs typeface="Atkinson Hyperlegible"/>
                <a:sym typeface="Atkinson Hyperlegible"/>
              </a:rPr>
              <a:t>Child &amp; Adolescent Services</a:t>
            </a:r>
            <a:br>
              <a:rPr lang="en-US" sz="1200">
                <a:solidFill>
                  <a:schemeClr val="dk1"/>
                </a:solidFill>
                <a:latin typeface="Atkinson Hyperlegible"/>
                <a:ea typeface="Atkinson Hyperlegible"/>
                <a:cs typeface="Atkinson Hyperlegible"/>
                <a:sym typeface="Atkinson Hyperlegible"/>
              </a:rPr>
            </a:br>
            <a:r>
              <a:rPr lang="en-US" sz="1100">
                <a:solidFill>
                  <a:srgbClr val="7789AC"/>
                </a:solidFill>
                <a:latin typeface="Atkinson Hyperlegible"/>
                <a:ea typeface="Atkinson Hyperlegible"/>
                <a:cs typeface="Atkinson Hyperlegible"/>
                <a:sym typeface="Atkinson Hyperlegible"/>
              </a:rPr>
              <a:t>15.  Morton East Health Center • Cicero, IL</a:t>
            </a:r>
            <a:endParaRPr/>
          </a:p>
          <a:p>
            <a:pPr indent="0" lvl="0" marL="0" marR="0" rtl="0" algn="l">
              <a:spcBef>
                <a:spcPts val="0"/>
              </a:spcBef>
              <a:spcAft>
                <a:spcPts val="0"/>
              </a:spcAft>
              <a:buNone/>
            </a:pPr>
            <a:r>
              <a:t/>
            </a:r>
            <a:endParaRPr sz="1200">
              <a:solidFill>
                <a:schemeClr val="dk1"/>
              </a:solidFill>
              <a:latin typeface="Atkinson Hyperlegible"/>
              <a:ea typeface="Atkinson Hyperlegible"/>
              <a:cs typeface="Atkinson Hyperlegible"/>
              <a:sym typeface="Atkinson Hyperlegible"/>
            </a:endParaRPr>
          </a:p>
        </p:txBody>
      </p:sp>
      <p:sp>
        <p:nvSpPr>
          <p:cNvPr id="204" name="Google Shape;204;p28"/>
          <p:cNvSpPr txBox="1"/>
          <p:nvPr/>
        </p:nvSpPr>
        <p:spPr>
          <a:xfrm>
            <a:off x="493103" y="4994613"/>
            <a:ext cx="3031599" cy="6309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2"/>
                </a:solidFill>
                <a:latin typeface="Atkinson Hyperlegible"/>
                <a:ea typeface="Atkinson Hyperlegible"/>
                <a:cs typeface="Atkinson Hyperlegible"/>
                <a:sym typeface="Atkinson Hyperlegible"/>
              </a:rPr>
              <a:t>Hospitals</a:t>
            </a:r>
            <a:br>
              <a:rPr lang="en-US" sz="1200">
                <a:solidFill>
                  <a:schemeClr val="dk1"/>
                </a:solidFill>
                <a:latin typeface="Atkinson Hyperlegible"/>
                <a:ea typeface="Atkinson Hyperlegible"/>
                <a:cs typeface="Atkinson Hyperlegible"/>
                <a:sym typeface="Atkinson Hyperlegible"/>
              </a:rPr>
            </a:br>
            <a:r>
              <a:rPr lang="en-US" sz="1100">
                <a:solidFill>
                  <a:srgbClr val="7789AC"/>
                </a:solidFill>
                <a:latin typeface="Atkinson Hyperlegible"/>
                <a:ea typeface="Atkinson Hyperlegible"/>
                <a:cs typeface="Atkinson Hyperlegible"/>
                <a:sym typeface="Atkinson Hyperlegible"/>
              </a:rPr>
              <a:t>16.  John H. Stroger, Jr. Hospital • Chicago, IL</a:t>
            </a:r>
            <a:endParaRPr/>
          </a:p>
          <a:p>
            <a:pPr indent="0" lvl="0" marL="0" marR="0" rtl="0" algn="l">
              <a:spcBef>
                <a:spcPts val="0"/>
              </a:spcBef>
              <a:spcAft>
                <a:spcPts val="0"/>
              </a:spcAft>
              <a:buNone/>
            </a:pPr>
            <a:r>
              <a:rPr lang="en-US" sz="1100">
                <a:solidFill>
                  <a:srgbClr val="7789AC"/>
                </a:solidFill>
                <a:latin typeface="Atkinson Hyperlegible"/>
                <a:ea typeface="Atkinson Hyperlegible"/>
                <a:cs typeface="Atkinson Hyperlegible"/>
                <a:sym typeface="Atkinson Hyperlegible"/>
              </a:rPr>
              <a:t>17.  Provident Hospital • Chicago, IL</a:t>
            </a:r>
            <a:endParaRPr sz="1200">
              <a:solidFill>
                <a:schemeClr val="dk1"/>
              </a:solidFill>
              <a:latin typeface="Atkinson Hyperlegible"/>
              <a:ea typeface="Atkinson Hyperlegible"/>
              <a:cs typeface="Atkinson Hyperlegible"/>
              <a:sym typeface="Atkinson Hyperlegible"/>
            </a:endParaRPr>
          </a:p>
        </p:txBody>
      </p:sp>
      <p:sp>
        <p:nvSpPr>
          <p:cNvPr id="205" name="Google Shape;205;p28"/>
          <p:cNvSpPr txBox="1"/>
          <p:nvPr/>
        </p:nvSpPr>
        <p:spPr>
          <a:xfrm>
            <a:off x="3741149" y="4325519"/>
            <a:ext cx="4280339" cy="18466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accent4"/>
                </a:solidFill>
                <a:latin typeface="Atkinson Hyperlegible"/>
                <a:ea typeface="Atkinson Hyperlegible"/>
                <a:cs typeface="Atkinson Hyperlegible"/>
                <a:sym typeface="Atkinson Hyperlegible"/>
              </a:rPr>
              <a:t>Additional Services</a:t>
            </a:r>
            <a:endParaRPr/>
          </a:p>
          <a:p>
            <a:pPr indent="0" lvl="0" marL="0" marR="0" rtl="0" algn="l">
              <a:spcBef>
                <a:spcPts val="0"/>
              </a:spcBef>
              <a:spcAft>
                <a:spcPts val="0"/>
              </a:spcAft>
              <a:buNone/>
            </a:pPr>
            <a:r>
              <a:rPr b="1" lang="en-US" sz="1200">
                <a:solidFill>
                  <a:schemeClr val="accent4"/>
                </a:solidFill>
                <a:latin typeface="Atkinson Hyperlegible"/>
                <a:ea typeface="Atkinson Hyperlegible"/>
                <a:cs typeface="Atkinson Hyperlegible"/>
                <a:sym typeface="Atkinson Hyperlegible"/>
              </a:rPr>
              <a:t>Cook County Department of Public Health (CCDPH)</a:t>
            </a:r>
            <a:br>
              <a:rPr lang="en-US" sz="1200">
                <a:solidFill>
                  <a:schemeClr val="dk1"/>
                </a:solidFill>
                <a:latin typeface="Atkinson Hyperlegible"/>
                <a:ea typeface="Atkinson Hyperlegible"/>
                <a:cs typeface="Atkinson Hyperlegible"/>
                <a:sym typeface="Atkinson Hyperlegible"/>
              </a:rPr>
            </a:br>
            <a:r>
              <a:rPr lang="en-US" sz="1100">
                <a:solidFill>
                  <a:srgbClr val="7789AC"/>
                </a:solidFill>
                <a:latin typeface="Atkinson Hyperlegible"/>
                <a:ea typeface="Atkinson Hyperlegible"/>
                <a:cs typeface="Atkinson Hyperlegible"/>
                <a:sym typeface="Atkinson Hyperlegible"/>
              </a:rPr>
              <a:t>18.  CCDPH Main Office • Forest Park, IL</a:t>
            </a:r>
            <a:endParaRPr/>
          </a:p>
          <a:p>
            <a:pPr indent="0" lvl="0" marL="0" marR="0" rtl="0" algn="l">
              <a:spcBef>
                <a:spcPts val="0"/>
              </a:spcBef>
              <a:spcAft>
                <a:spcPts val="0"/>
              </a:spcAft>
              <a:buNone/>
            </a:pPr>
            <a:r>
              <a:rPr lang="en-US" sz="1100">
                <a:solidFill>
                  <a:srgbClr val="7789AC"/>
                </a:solidFill>
                <a:latin typeface="Atkinson Hyperlegible"/>
                <a:ea typeface="Atkinson Hyperlegible"/>
                <a:cs typeface="Atkinson Hyperlegible"/>
                <a:sym typeface="Atkinson Hyperlegible"/>
              </a:rPr>
              <a:t>19.  CCDPH at Bridgeview Courthouse • Bridgeview, IL</a:t>
            </a:r>
            <a:endParaRPr/>
          </a:p>
          <a:p>
            <a:pPr indent="0" lvl="0" marL="0" marR="0" rtl="0" algn="l">
              <a:spcBef>
                <a:spcPts val="0"/>
              </a:spcBef>
              <a:spcAft>
                <a:spcPts val="0"/>
              </a:spcAft>
              <a:buNone/>
            </a:pPr>
            <a:r>
              <a:rPr lang="en-US" sz="1100">
                <a:solidFill>
                  <a:srgbClr val="7789AC"/>
                </a:solidFill>
                <a:latin typeface="Atkinson Hyperlegible"/>
                <a:ea typeface="Atkinson Hyperlegible"/>
                <a:cs typeface="Atkinson Hyperlegible"/>
                <a:sym typeface="Atkinson Hyperlegible"/>
              </a:rPr>
              <a:t>20. CCDPH at Rolling Meadows Courthouse • Rolling Meadows, IL</a:t>
            </a:r>
            <a:endParaRPr/>
          </a:p>
          <a:p>
            <a:pPr indent="0" lvl="0" marL="0" marR="0" rtl="0" algn="l">
              <a:spcBef>
                <a:spcPts val="0"/>
              </a:spcBef>
              <a:spcAft>
                <a:spcPts val="0"/>
              </a:spcAft>
              <a:buNone/>
            </a:pPr>
            <a:r>
              <a:t/>
            </a:r>
            <a:endParaRPr sz="1100">
              <a:solidFill>
                <a:srgbClr val="7789AC"/>
              </a:solidFill>
              <a:latin typeface="Atkinson Hyperlegible"/>
              <a:ea typeface="Atkinson Hyperlegible"/>
              <a:cs typeface="Atkinson Hyperlegible"/>
              <a:sym typeface="Atkinson Hyperlegible"/>
            </a:endParaRPr>
          </a:p>
          <a:p>
            <a:pPr indent="0" lvl="0" marL="0" marR="0" rtl="0" algn="l">
              <a:spcBef>
                <a:spcPts val="0"/>
              </a:spcBef>
              <a:spcAft>
                <a:spcPts val="0"/>
              </a:spcAft>
              <a:buNone/>
            </a:pPr>
            <a:r>
              <a:rPr b="1" lang="en-US" sz="1200">
                <a:solidFill>
                  <a:schemeClr val="accent4"/>
                </a:solidFill>
                <a:latin typeface="Atkinson Hyperlegible"/>
                <a:ea typeface="Atkinson Hyperlegible"/>
                <a:cs typeface="Atkinson Hyperlegible"/>
                <a:sym typeface="Atkinson Hyperlegible"/>
              </a:rPr>
              <a:t>Correctional Health Services</a:t>
            </a:r>
            <a:br>
              <a:rPr lang="en-US" sz="1200">
                <a:solidFill>
                  <a:schemeClr val="dk1"/>
                </a:solidFill>
                <a:latin typeface="Atkinson Hyperlegible"/>
                <a:ea typeface="Atkinson Hyperlegible"/>
                <a:cs typeface="Atkinson Hyperlegible"/>
                <a:sym typeface="Atkinson Hyperlegible"/>
              </a:rPr>
            </a:br>
            <a:r>
              <a:rPr lang="en-US" sz="1100">
                <a:solidFill>
                  <a:srgbClr val="7789AC"/>
                </a:solidFill>
                <a:latin typeface="Atkinson Hyperlegible"/>
                <a:ea typeface="Atkinson Hyperlegible"/>
                <a:cs typeface="Atkinson Hyperlegible"/>
                <a:sym typeface="Atkinson Hyperlegible"/>
              </a:rPr>
              <a:t>21.  Cook County Jail • Chicago, IL</a:t>
            </a:r>
            <a:endParaRPr/>
          </a:p>
          <a:p>
            <a:pPr indent="0" lvl="0" marL="0" marR="0" rtl="0" algn="l">
              <a:spcBef>
                <a:spcPts val="0"/>
              </a:spcBef>
              <a:spcAft>
                <a:spcPts val="0"/>
              </a:spcAft>
              <a:buNone/>
            </a:pPr>
            <a:r>
              <a:rPr lang="en-US" sz="1100">
                <a:solidFill>
                  <a:srgbClr val="7789AC"/>
                </a:solidFill>
                <a:latin typeface="Atkinson Hyperlegible"/>
                <a:ea typeface="Atkinson Hyperlegible"/>
                <a:cs typeface="Atkinson Hyperlegible"/>
                <a:sym typeface="Atkinson Hyperlegible"/>
              </a:rPr>
              <a:t>22.  Juvenile Temporary Detention Center • Chicago, IL</a:t>
            </a:r>
            <a:endParaRPr/>
          </a:p>
          <a:p>
            <a:pPr indent="0" lvl="0" marL="0" marR="0" rtl="0" algn="l">
              <a:spcBef>
                <a:spcPts val="0"/>
              </a:spcBef>
              <a:spcAft>
                <a:spcPts val="0"/>
              </a:spcAft>
              <a:buNone/>
            </a:pPr>
            <a:r>
              <a:t/>
            </a:r>
            <a:endParaRPr sz="1200">
              <a:solidFill>
                <a:schemeClr val="dk1"/>
              </a:solidFill>
              <a:latin typeface="Atkinson Hyperlegible"/>
              <a:ea typeface="Atkinson Hyperlegible"/>
              <a:cs typeface="Atkinson Hyperlegible"/>
              <a:sym typeface="Atkinson Hyperlegible"/>
            </a:endParaRPr>
          </a:p>
        </p:txBody>
      </p:sp>
      <p:sp>
        <p:nvSpPr>
          <p:cNvPr id="206" name="Google Shape;206;p28"/>
          <p:cNvSpPr/>
          <p:nvPr/>
        </p:nvSpPr>
        <p:spPr>
          <a:xfrm>
            <a:off x="327792" y="562052"/>
            <a:ext cx="166255" cy="16625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28"/>
          <p:cNvSpPr/>
          <p:nvPr/>
        </p:nvSpPr>
        <p:spPr>
          <a:xfrm>
            <a:off x="327794" y="2433386"/>
            <a:ext cx="166255" cy="16625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28"/>
          <p:cNvSpPr/>
          <p:nvPr/>
        </p:nvSpPr>
        <p:spPr>
          <a:xfrm>
            <a:off x="327793" y="4478481"/>
            <a:ext cx="192856" cy="166255"/>
          </a:xfrm>
          <a:prstGeom prst="hexagon">
            <a:avLst>
              <a:gd fmla="val 25000" name="adj"/>
              <a:gd fmla="val 115470" name="vf"/>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28"/>
          <p:cNvSpPr/>
          <p:nvPr/>
        </p:nvSpPr>
        <p:spPr>
          <a:xfrm>
            <a:off x="327792" y="5049980"/>
            <a:ext cx="165311" cy="142509"/>
          </a:xfrm>
          <a:prstGeom prst="triangle">
            <a:avLst>
              <a:gd fmla="val 50000" name="adj"/>
            </a:avLst>
          </a:prstGeom>
          <a:solidFill>
            <a:schemeClr val="lt2"/>
          </a:solidFill>
          <a:ln cap="flat" cmpd="sng" w="12700">
            <a:solidFill>
              <a:srgbClr val="123B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28"/>
          <p:cNvSpPr/>
          <p:nvPr/>
        </p:nvSpPr>
        <p:spPr>
          <a:xfrm>
            <a:off x="3616036" y="4353789"/>
            <a:ext cx="166255" cy="166255"/>
          </a:xfrm>
          <a:prstGeom prst="diamond">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blue logo with a black background  Description automatically generated" id="211" name="Google Shape;211;p28"/>
          <p:cNvPicPr preferRelativeResize="0"/>
          <p:nvPr/>
        </p:nvPicPr>
        <p:blipFill rotWithShape="1">
          <a:blip r:embed="rId4">
            <a:alphaModFix/>
          </a:blip>
          <a:srcRect b="0" l="0" r="0" t="0"/>
          <a:stretch/>
        </p:blipFill>
        <p:spPr>
          <a:xfrm>
            <a:off x="3867447" y="5961954"/>
            <a:ext cx="1450708" cy="614536"/>
          </a:xfrm>
          <a:prstGeom prst="rect">
            <a:avLst/>
          </a:prstGeom>
          <a:noFill/>
          <a:ln>
            <a:noFill/>
          </a:ln>
        </p:spPr>
      </p:pic>
      <p:pic>
        <p:nvPicPr>
          <p:cNvPr descr="A black background with a black square" id="212" name="Google Shape;212;p28"/>
          <p:cNvPicPr preferRelativeResize="0"/>
          <p:nvPr/>
        </p:nvPicPr>
        <p:blipFill rotWithShape="1">
          <a:blip r:embed="rId5">
            <a:alphaModFix/>
          </a:blip>
          <a:srcRect b="0" l="15872" r="0" t="0"/>
          <a:stretch/>
        </p:blipFill>
        <p:spPr>
          <a:xfrm>
            <a:off x="5458680" y="6092941"/>
            <a:ext cx="1676658" cy="33154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ok County Overview">
  <p:cSld name="2_Cook County Overview">
    <p:spTree>
      <p:nvGrpSpPr>
        <p:cNvPr id="213" name="Shape 213"/>
        <p:cNvGrpSpPr/>
        <p:nvPr/>
      </p:nvGrpSpPr>
      <p:grpSpPr>
        <a:xfrm>
          <a:off x="0" y="0"/>
          <a:ext cx="0" cy="0"/>
          <a:chOff x="0" y="0"/>
          <a:chExt cx="0" cy="0"/>
        </a:xfrm>
      </p:grpSpPr>
      <p:sp>
        <p:nvSpPr>
          <p:cNvPr id="214" name="Google Shape;214;p29"/>
          <p:cNvSpPr/>
          <p:nvPr/>
        </p:nvSpPr>
        <p:spPr>
          <a:xfrm>
            <a:off x="10803710" y="5722549"/>
            <a:ext cx="1388290" cy="113545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A90"/>
                </a:solidFill>
                <a:latin typeface="Atkinson Hyperlegible"/>
                <a:ea typeface="Atkinson Hyperlegible"/>
                <a:cs typeface="Atkinson Hyperlegible"/>
                <a:sym typeface="Atkinson Hyperlegible"/>
              </a:defRPr>
            </a:lvl1pPr>
            <a:lvl2pPr indent="0" lvl="1" marL="0" algn="r">
              <a:spcBef>
                <a:spcPts val="0"/>
              </a:spcBef>
              <a:buNone/>
              <a:defRPr b="0" i="0" sz="1200">
                <a:solidFill>
                  <a:srgbClr val="888A90"/>
                </a:solidFill>
                <a:latin typeface="Atkinson Hyperlegible"/>
                <a:ea typeface="Atkinson Hyperlegible"/>
                <a:cs typeface="Atkinson Hyperlegible"/>
                <a:sym typeface="Atkinson Hyperlegible"/>
              </a:defRPr>
            </a:lvl2pPr>
            <a:lvl3pPr indent="0" lvl="2" marL="0" algn="r">
              <a:spcBef>
                <a:spcPts val="0"/>
              </a:spcBef>
              <a:buNone/>
              <a:defRPr b="0" i="0" sz="1200">
                <a:solidFill>
                  <a:srgbClr val="888A90"/>
                </a:solidFill>
                <a:latin typeface="Atkinson Hyperlegible"/>
                <a:ea typeface="Atkinson Hyperlegible"/>
                <a:cs typeface="Atkinson Hyperlegible"/>
                <a:sym typeface="Atkinson Hyperlegible"/>
              </a:defRPr>
            </a:lvl3pPr>
            <a:lvl4pPr indent="0" lvl="3" marL="0" algn="r">
              <a:spcBef>
                <a:spcPts val="0"/>
              </a:spcBef>
              <a:buNone/>
              <a:defRPr b="0" i="0" sz="1200">
                <a:solidFill>
                  <a:srgbClr val="888A90"/>
                </a:solidFill>
                <a:latin typeface="Atkinson Hyperlegible"/>
                <a:ea typeface="Atkinson Hyperlegible"/>
                <a:cs typeface="Atkinson Hyperlegible"/>
                <a:sym typeface="Atkinson Hyperlegible"/>
              </a:defRPr>
            </a:lvl4pPr>
            <a:lvl5pPr indent="0" lvl="4" marL="0" algn="r">
              <a:spcBef>
                <a:spcPts val="0"/>
              </a:spcBef>
              <a:buNone/>
              <a:defRPr b="0" i="0" sz="1200">
                <a:solidFill>
                  <a:srgbClr val="888A90"/>
                </a:solidFill>
                <a:latin typeface="Atkinson Hyperlegible"/>
                <a:ea typeface="Atkinson Hyperlegible"/>
                <a:cs typeface="Atkinson Hyperlegible"/>
                <a:sym typeface="Atkinson Hyperlegible"/>
              </a:defRPr>
            </a:lvl5pPr>
            <a:lvl6pPr indent="0" lvl="5" marL="0" algn="r">
              <a:spcBef>
                <a:spcPts val="0"/>
              </a:spcBef>
              <a:buNone/>
              <a:defRPr b="0" i="0" sz="1200">
                <a:solidFill>
                  <a:srgbClr val="888A90"/>
                </a:solidFill>
                <a:latin typeface="Atkinson Hyperlegible"/>
                <a:ea typeface="Atkinson Hyperlegible"/>
                <a:cs typeface="Atkinson Hyperlegible"/>
                <a:sym typeface="Atkinson Hyperlegible"/>
              </a:defRPr>
            </a:lvl6pPr>
            <a:lvl7pPr indent="0" lvl="6" marL="0" algn="r">
              <a:spcBef>
                <a:spcPts val="0"/>
              </a:spcBef>
              <a:buNone/>
              <a:defRPr b="0" i="0" sz="1200">
                <a:solidFill>
                  <a:srgbClr val="888A90"/>
                </a:solidFill>
                <a:latin typeface="Atkinson Hyperlegible"/>
                <a:ea typeface="Atkinson Hyperlegible"/>
                <a:cs typeface="Atkinson Hyperlegible"/>
                <a:sym typeface="Atkinson Hyperlegible"/>
              </a:defRPr>
            </a:lvl7pPr>
            <a:lvl8pPr indent="0" lvl="7" marL="0" algn="r">
              <a:spcBef>
                <a:spcPts val="0"/>
              </a:spcBef>
              <a:buNone/>
              <a:defRPr b="0" i="0" sz="1200">
                <a:solidFill>
                  <a:srgbClr val="888A90"/>
                </a:solidFill>
                <a:latin typeface="Atkinson Hyperlegible"/>
                <a:ea typeface="Atkinson Hyperlegible"/>
                <a:cs typeface="Atkinson Hyperlegible"/>
                <a:sym typeface="Atkinson Hyperlegible"/>
              </a:defRPr>
            </a:lvl8pPr>
            <a:lvl9pPr indent="0" lvl="8" marL="0" algn="r">
              <a:spcBef>
                <a:spcPts val="0"/>
              </a:spcBef>
              <a:buNone/>
              <a:defRPr b="0" i="0" sz="1200">
                <a:solidFill>
                  <a:srgbClr val="888A90"/>
                </a:solidFill>
                <a:latin typeface="Atkinson Hyperlegible"/>
                <a:ea typeface="Atkinson Hyperlegible"/>
                <a:cs typeface="Atkinson Hyperlegible"/>
                <a:sym typeface="Atkinson Hyperlegible"/>
              </a:defRPr>
            </a:lvl9pPr>
          </a:lstStyle>
          <a:p>
            <a:pPr indent="0" lvl="0" marL="0" rtl="0" algn="r">
              <a:spcBef>
                <a:spcPts val="0"/>
              </a:spcBef>
              <a:spcAft>
                <a:spcPts val="0"/>
              </a:spcAft>
              <a:buNone/>
            </a:pPr>
            <a:fld id="{00000000-1234-1234-1234-123412341234}" type="slidenum">
              <a:rPr lang="en-US"/>
              <a:t>‹#›</a:t>
            </a:fld>
            <a:endParaRPr/>
          </a:p>
        </p:txBody>
      </p:sp>
      <p:pic>
        <p:nvPicPr>
          <p:cNvPr id="216" name="Google Shape;216;p29"/>
          <p:cNvPicPr preferRelativeResize="0"/>
          <p:nvPr/>
        </p:nvPicPr>
        <p:blipFill rotWithShape="1">
          <a:blip r:embed="rId2">
            <a:alphaModFix amt="14000"/>
          </a:blip>
          <a:srcRect b="0" l="0" r="0" t="0"/>
          <a:stretch/>
        </p:blipFill>
        <p:spPr>
          <a:xfrm>
            <a:off x="493295" y="-270259"/>
            <a:ext cx="2473899" cy="2473899"/>
          </a:xfrm>
          <a:prstGeom prst="rect">
            <a:avLst/>
          </a:prstGeom>
          <a:noFill/>
          <a:ln>
            <a:noFill/>
          </a:ln>
        </p:spPr>
      </p:pic>
      <p:pic>
        <p:nvPicPr>
          <p:cNvPr id="217" name="Google Shape;217;p29"/>
          <p:cNvPicPr preferRelativeResize="0"/>
          <p:nvPr/>
        </p:nvPicPr>
        <p:blipFill rotWithShape="1">
          <a:blip r:embed="rId3">
            <a:alphaModFix/>
          </a:blip>
          <a:srcRect b="0" l="0" r="0" t="0"/>
          <a:stretch/>
        </p:blipFill>
        <p:spPr>
          <a:xfrm>
            <a:off x="325165" y="6242480"/>
            <a:ext cx="1752600" cy="381000"/>
          </a:xfrm>
          <a:prstGeom prst="rect">
            <a:avLst/>
          </a:prstGeom>
          <a:noFill/>
          <a:ln>
            <a:noFill/>
          </a:ln>
        </p:spPr>
      </p:pic>
      <p:sp>
        <p:nvSpPr>
          <p:cNvPr id="218" name="Google Shape;218;p29"/>
          <p:cNvSpPr/>
          <p:nvPr/>
        </p:nvSpPr>
        <p:spPr>
          <a:xfrm>
            <a:off x="1226550" y="1191190"/>
            <a:ext cx="10127249" cy="615334"/>
          </a:xfrm>
          <a:prstGeom prst="rect">
            <a:avLst/>
          </a:prstGeom>
          <a:solidFill>
            <a:srgbClr val="D2E8FE"/>
          </a:solidFill>
          <a:ln>
            <a:noFill/>
          </a:ln>
        </p:spPr>
        <p:txBody>
          <a:bodyPr anchorCtr="0" anchor="ctr" bIns="45700" lIns="274300" spcFirstLastPara="1" rIns="91425" wrap="square" tIns="45700">
            <a:noAutofit/>
          </a:bodyPr>
          <a:lstStyle/>
          <a:p>
            <a:pPr indent="0" lvl="0" marL="0" marR="0" rtl="0" algn="l">
              <a:lnSpc>
                <a:spcPct val="107000"/>
              </a:lnSpc>
              <a:spcBef>
                <a:spcPts val="0"/>
              </a:spcBef>
              <a:spcAft>
                <a:spcPts val="0"/>
              </a:spcAft>
              <a:buNone/>
            </a:pPr>
            <a:r>
              <a:rPr b="1" lang="en-US" sz="1800">
                <a:solidFill>
                  <a:schemeClr val="lt2"/>
                </a:solidFill>
                <a:latin typeface="Atkinson Hyperlegible"/>
                <a:ea typeface="Atkinson Hyperlegible"/>
                <a:cs typeface="Atkinson Hyperlegible"/>
                <a:sym typeface="Atkinson Hyperlegible"/>
              </a:rPr>
              <a:t>   Patient Safety, Clinical Excellence &amp; Quality</a:t>
            </a:r>
            <a:endParaRPr/>
          </a:p>
        </p:txBody>
      </p:sp>
      <p:sp>
        <p:nvSpPr>
          <p:cNvPr id="219" name="Google Shape;219;p29"/>
          <p:cNvSpPr/>
          <p:nvPr/>
        </p:nvSpPr>
        <p:spPr>
          <a:xfrm>
            <a:off x="1226550" y="1883061"/>
            <a:ext cx="9558680" cy="615334"/>
          </a:xfrm>
          <a:prstGeom prst="rect">
            <a:avLst/>
          </a:prstGeom>
          <a:solidFill>
            <a:srgbClr val="9DC4F2"/>
          </a:solidFill>
          <a:ln>
            <a:noFill/>
          </a:ln>
        </p:spPr>
        <p:txBody>
          <a:bodyPr anchorCtr="0" anchor="ctr" bIns="45700" lIns="274300" spcFirstLastPara="1" rIns="91425" wrap="square" tIns="45700">
            <a:noAutofit/>
          </a:bodyPr>
          <a:lstStyle/>
          <a:p>
            <a:pPr indent="0" lvl="0" marL="0" marR="0" rtl="0" algn="l">
              <a:lnSpc>
                <a:spcPct val="107000"/>
              </a:lnSpc>
              <a:spcBef>
                <a:spcPts val="0"/>
              </a:spcBef>
              <a:spcAft>
                <a:spcPts val="0"/>
              </a:spcAft>
              <a:buNone/>
            </a:pPr>
            <a:r>
              <a:rPr b="1" lang="en-US" sz="1800">
                <a:solidFill>
                  <a:schemeClr val="lt1"/>
                </a:solidFill>
                <a:latin typeface="Atkinson Hyperlegible"/>
                <a:ea typeface="Atkinson Hyperlegible"/>
                <a:cs typeface="Atkinson Hyperlegible"/>
                <a:sym typeface="Atkinson Hyperlegible"/>
              </a:rPr>
              <a:t>   Health Equity, Community Health &amp; Integration</a:t>
            </a:r>
            <a:endParaRPr/>
          </a:p>
        </p:txBody>
      </p:sp>
      <p:sp>
        <p:nvSpPr>
          <p:cNvPr id="220" name="Google Shape;220;p29"/>
          <p:cNvSpPr/>
          <p:nvPr/>
        </p:nvSpPr>
        <p:spPr>
          <a:xfrm>
            <a:off x="1226550" y="2574932"/>
            <a:ext cx="9007695" cy="615334"/>
          </a:xfrm>
          <a:prstGeom prst="rect">
            <a:avLst/>
          </a:prstGeom>
          <a:solidFill>
            <a:srgbClr val="3C8DE5"/>
          </a:solidFill>
          <a:ln>
            <a:noFill/>
          </a:ln>
        </p:spPr>
        <p:txBody>
          <a:bodyPr anchorCtr="0" anchor="ctr" bIns="45700" lIns="274300" spcFirstLastPara="1" rIns="91425" wrap="square" tIns="45700">
            <a:noAutofit/>
          </a:bodyPr>
          <a:lstStyle/>
          <a:p>
            <a:pPr indent="0" lvl="0" marL="228600" marR="0" rtl="0" algn="l">
              <a:lnSpc>
                <a:spcPct val="107000"/>
              </a:lnSpc>
              <a:spcBef>
                <a:spcPts val="0"/>
              </a:spcBef>
              <a:spcAft>
                <a:spcPts val="0"/>
              </a:spcAft>
              <a:buNone/>
            </a:pPr>
            <a:r>
              <a:rPr b="1" lang="en-US" sz="1800">
                <a:solidFill>
                  <a:schemeClr val="lt1"/>
                </a:solidFill>
                <a:latin typeface="Atkinson Hyperlegible"/>
                <a:ea typeface="Atkinson Hyperlegible"/>
                <a:cs typeface="Atkinson Hyperlegible"/>
                <a:sym typeface="Atkinson Hyperlegible"/>
              </a:rPr>
              <a:t>Workforce: Talent &amp; Teams</a:t>
            </a:r>
            <a:endParaRPr/>
          </a:p>
        </p:txBody>
      </p:sp>
      <p:sp>
        <p:nvSpPr>
          <p:cNvPr id="221" name="Google Shape;221;p29"/>
          <p:cNvSpPr/>
          <p:nvPr/>
        </p:nvSpPr>
        <p:spPr>
          <a:xfrm>
            <a:off x="1226550" y="3266803"/>
            <a:ext cx="8386372" cy="615334"/>
          </a:xfrm>
          <a:prstGeom prst="rect">
            <a:avLst/>
          </a:prstGeom>
          <a:solidFill>
            <a:srgbClr val="1458A0"/>
          </a:solidFill>
          <a:ln>
            <a:noFill/>
          </a:ln>
        </p:spPr>
        <p:txBody>
          <a:bodyPr anchorCtr="0" anchor="ctr" bIns="45700" lIns="274300" spcFirstLastPara="1" rIns="91425" wrap="square" tIns="45700">
            <a:noAutofit/>
          </a:bodyPr>
          <a:lstStyle/>
          <a:p>
            <a:pPr indent="0" lvl="0" marL="228600" marR="0" rtl="0" algn="l">
              <a:lnSpc>
                <a:spcPct val="107000"/>
              </a:lnSpc>
              <a:spcBef>
                <a:spcPts val="0"/>
              </a:spcBef>
              <a:spcAft>
                <a:spcPts val="0"/>
              </a:spcAft>
              <a:buNone/>
            </a:pPr>
            <a:r>
              <a:rPr b="1" lang="en-US" sz="1800">
                <a:solidFill>
                  <a:schemeClr val="lt1"/>
                </a:solidFill>
                <a:latin typeface="Atkinson Hyperlegible"/>
                <a:ea typeface="Atkinson Hyperlegible"/>
                <a:cs typeface="Atkinson Hyperlegible"/>
                <a:sym typeface="Atkinson Hyperlegible"/>
              </a:rPr>
              <a:t>Fiscal Resilience</a:t>
            </a:r>
            <a:endParaRPr/>
          </a:p>
        </p:txBody>
      </p:sp>
      <p:sp>
        <p:nvSpPr>
          <p:cNvPr id="222" name="Google Shape;222;p29"/>
          <p:cNvSpPr/>
          <p:nvPr/>
        </p:nvSpPr>
        <p:spPr>
          <a:xfrm>
            <a:off x="1226550" y="3958674"/>
            <a:ext cx="7823664" cy="615334"/>
          </a:xfrm>
          <a:prstGeom prst="rect">
            <a:avLst/>
          </a:prstGeom>
          <a:solidFill>
            <a:schemeClr val="lt2"/>
          </a:solidFill>
          <a:ln>
            <a:noFill/>
          </a:ln>
        </p:spPr>
        <p:txBody>
          <a:bodyPr anchorCtr="0" anchor="ctr" bIns="45700" lIns="274300" spcFirstLastPara="1" rIns="91425" wrap="square" tIns="45700">
            <a:noAutofit/>
          </a:bodyPr>
          <a:lstStyle/>
          <a:p>
            <a:pPr indent="0" lvl="0" marL="228600" marR="0" rtl="0" algn="l">
              <a:lnSpc>
                <a:spcPct val="107000"/>
              </a:lnSpc>
              <a:spcBef>
                <a:spcPts val="0"/>
              </a:spcBef>
              <a:spcAft>
                <a:spcPts val="0"/>
              </a:spcAft>
              <a:buNone/>
            </a:pPr>
            <a:r>
              <a:rPr b="1" lang="en-US" sz="1800">
                <a:solidFill>
                  <a:schemeClr val="lt1"/>
                </a:solidFill>
                <a:latin typeface="Atkinson Hyperlegible"/>
                <a:ea typeface="Atkinson Hyperlegible"/>
                <a:cs typeface="Atkinson Hyperlegible"/>
                <a:sym typeface="Atkinson Hyperlegible"/>
              </a:rPr>
              <a:t>Patient Experience</a:t>
            </a:r>
            <a:endParaRPr/>
          </a:p>
        </p:txBody>
      </p:sp>
      <p:sp>
        <p:nvSpPr>
          <p:cNvPr id="223" name="Google Shape;223;p29"/>
          <p:cNvSpPr/>
          <p:nvPr/>
        </p:nvSpPr>
        <p:spPr>
          <a:xfrm>
            <a:off x="1226550" y="4650545"/>
            <a:ext cx="7296126" cy="615334"/>
          </a:xfrm>
          <a:prstGeom prst="rect">
            <a:avLst/>
          </a:prstGeom>
          <a:solidFill>
            <a:srgbClr val="0E3764"/>
          </a:solidFill>
          <a:ln>
            <a:noFill/>
          </a:ln>
        </p:spPr>
        <p:txBody>
          <a:bodyPr anchorCtr="0" anchor="ctr" bIns="45700" lIns="274300" spcFirstLastPara="1" rIns="91425" wrap="square" tIns="45700">
            <a:noAutofit/>
          </a:bodyPr>
          <a:lstStyle/>
          <a:p>
            <a:pPr indent="0" lvl="0" marL="0" marR="0" rtl="0" algn="l">
              <a:lnSpc>
                <a:spcPct val="107000"/>
              </a:lnSpc>
              <a:spcBef>
                <a:spcPts val="0"/>
              </a:spcBef>
              <a:spcAft>
                <a:spcPts val="0"/>
              </a:spcAft>
              <a:buNone/>
            </a:pPr>
            <a:r>
              <a:rPr b="1" lang="en-US" sz="1800">
                <a:solidFill>
                  <a:schemeClr val="lt1"/>
                </a:solidFill>
                <a:latin typeface="Atkinson Hyperlegible"/>
                <a:ea typeface="Atkinson Hyperlegible"/>
                <a:cs typeface="Atkinson Hyperlegible"/>
                <a:sym typeface="Atkinson Hyperlegible"/>
              </a:rPr>
              <a:t>   Optimization, Systemization &amp; Performance Improvement</a:t>
            </a:r>
            <a:endParaRPr/>
          </a:p>
        </p:txBody>
      </p:sp>
      <p:sp>
        <p:nvSpPr>
          <p:cNvPr id="224" name="Google Shape;224;p29"/>
          <p:cNvSpPr/>
          <p:nvPr/>
        </p:nvSpPr>
        <p:spPr>
          <a:xfrm>
            <a:off x="1212662" y="5342417"/>
            <a:ext cx="6641799" cy="615334"/>
          </a:xfrm>
          <a:prstGeom prst="rect">
            <a:avLst/>
          </a:prstGeom>
          <a:solidFill>
            <a:schemeClr val="dk1"/>
          </a:solidFill>
          <a:ln>
            <a:noFill/>
          </a:ln>
        </p:spPr>
        <p:txBody>
          <a:bodyPr anchorCtr="0" anchor="ctr" bIns="45700" lIns="274300" spcFirstLastPara="1" rIns="91425" wrap="square" tIns="45700">
            <a:noAutofit/>
          </a:bodyPr>
          <a:lstStyle/>
          <a:p>
            <a:pPr indent="0" lvl="0" marL="228600" marR="0" rtl="0" algn="l">
              <a:lnSpc>
                <a:spcPct val="107000"/>
              </a:lnSpc>
              <a:spcBef>
                <a:spcPts val="0"/>
              </a:spcBef>
              <a:spcAft>
                <a:spcPts val="0"/>
              </a:spcAft>
              <a:buNone/>
            </a:pPr>
            <a:r>
              <a:rPr b="1" lang="en-US" sz="1800">
                <a:solidFill>
                  <a:schemeClr val="lt1"/>
                </a:solidFill>
                <a:latin typeface="Atkinson Hyperlegible"/>
                <a:ea typeface="Atkinson Hyperlegible"/>
                <a:cs typeface="Atkinson Hyperlegible"/>
                <a:sym typeface="Atkinson Hyperlegible"/>
              </a:rPr>
              <a:t>Growth, Innovation &amp; Transformation</a:t>
            </a:r>
            <a:endParaRPr/>
          </a:p>
        </p:txBody>
      </p:sp>
      <p:pic>
        <p:nvPicPr>
          <p:cNvPr descr="A blue circle with a white dollar sign  Description automatically generated" id="225" name="Google Shape;225;p29"/>
          <p:cNvPicPr preferRelativeResize="0"/>
          <p:nvPr/>
        </p:nvPicPr>
        <p:blipFill rotWithShape="1">
          <a:blip r:embed="rId4">
            <a:alphaModFix/>
          </a:blip>
          <a:srcRect b="0" l="0" r="0" t="0"/>
          <a:stretch/>
        </p:blipFill>
        <p:spPr>
          <a:xfrm>
            <a:off x="948181" y="3242880"/>
            <a:ext cx="678898" cy="678898"/>
          </a:xfrm>
          <a:prstGeom prst="rect">
            <a:avLst/>
          </a:prstGeom>
          <a:noFill/>
          <a:ln>
            <a:noFill/>
          </a:ln>
        </p:spPr>
      </p:pic>
      <p:pic>
        <p:nvPicPr>
          <p:cNvPr descr="A blue circle with white line and arrow pointing up  Description automatically generated" id="226" name="Google Shape;226;p29"/>
          <p:cNvPicPr preferRelativeResize="0"/>
          <p:nvPr/>
        </p:nvPicPr>
        <p:blipFill rotWithShape="1">
          <a:blip r:embed="rId5">
            <a:alphaModFix/>
          </a:blip>
          <a:srcRect b="0" l="0" r="0" t="0"/>
          <a:stretch/>
        </p:blipFill>
        <p:spPr>
          <a:xfrm>
            <a:off x="948181" y="5309897"/>
            <a:ext cx="678898" cy="678898"/>
          </a:xfrm>
          <a:prstGeom prst="rect">
            <a:avLst/>
          </a:prstGeom>
          <a:noFill/>
          <a:ln>
            <a:noFill/>
          </a:ln>
        </p:spPr>
      </p:pic>
      <p:pic>
        <p:nvPicPr>
          <p:cNvPr descr="A blue circle with a white cross in the middle  Description automatically generated" id="227" name="Google Shape;227;p29"/>
          <p:cNvPicPr preferRelativeResize="0"/>
          <p:nvPr/>
        </p:nvPicPr>
        <p:blipFill rotWithShape="1">
          <a:blip r:embed="rId6">
            <a:alphaModFix/>
          </a:blip>
          <a:srcRect b="0" l="0" r="0" t="0"/>
          <a:stretch/>
        </p:blipFill>
        <p:spPr>
          <a:xfrm>
            <a:off x="948181" y="1845013"/>
            <a:ext cx="678898" cy="678898"/>
          </a:xfrm>
          <a:prstGeom prst="rect">
            <a:avLst/>
          </a:prstGeom>
          <a:noFill/>
          <a:ln>
            <a:noFill/>
          </a:ln>
        </p:spPr>
      </p:pic>
      <p:pic>
        <p:nvPicPr>
          <p:cNvPr descr="A blue circle with white gears on it  Description automatically generated" id="228" name="Google Shape;228;p29"/>
          <p:cNvPicPr preferRelativeResize="0"/>
          <p:nvPr/>
        </p:nvPicPr>
        <p:blipFill rotWithShape="1">
          <a:blip r:embed="rId7">
            <a:alphaModFix/>
          </a:blip>
          <a:srcRect b="0" l="0" r="0" t="0"/>
          <a:stretch/>
        </p:blipFill>
        <p:spPr>
          <a:xfrm>
            <a:off x="948181" y="4610824"/>
            <a:ext cx="678898" cy="678898"/>
          </a:xfrm>
          <a:prstGeom prst="rect">
            <a:avLst/>
          </a:prstGeom>
          <a:noFill/>
          <a:ln>
            <a:noFill/>
          </a:ln>
        </p:spPr>
      </p:pic>
      <p:pic>
        <p:nvPicPr>
          <p:cNvPr descr="A white line on a blue circle with a star and ribbon  Description automatically generated" id="229" name="Google Shape;229;p29"/>
          <p:cNvPicPr preferRelativeResize="0"/>
          <p:nvPr/>
        </p:nvPicPr>
        <p:blipFill rotWithShape="1">
          <a:blip r:embed="rId8">
            <a:alphaModFix/>
          </a:blip>
          <a:srcRect b="0" l="0" r="0" t="0"/>
          <a:stretch/>
        </p:blipFill>
        <p:spPr>
          <a:xfrm>
            <a:off x="948181" y="3916101"/>
            <a:ext cx="678898" cy="678898"/>
          </a:xfrm>
          <a:prstGeom prst="rect">
            <a:avLst/>
          </a:prstGeom>
          <a:noFill/>
          <a:ln>
            <a:noFill/>
          </a:ln>
        </p:spPr>
      </p:pic>
      <p:pic>
        <p:nvPicPr>
          <p:cNvPr descr="A white line on a blue circle with a check mark on it  Description automatically generated" id="230" name="Google Shape;230;p29"/>
          <p:cNvPicPr preferRelativeResize="0"/>
          <p:nvPr/>
        </p:nvPicPr>
        <p:blipFill rotWithShape="1">
          <a:blip r:embed="rId9">
            <a:alphaModFix/>
          </a:blip>
          <a:srcRect b="0" l="0" r="0" t="0"/>
          <a:stretch/>
        </p:blipFill>
        <p:spPr>
          <a:xfrm>
            <a:off x="948181" y="1145583"/>
            <a:ext cx="678898" cy="678898"/>
          </a:xfrm>
          <a:prstGeom prst="rect">
            <a:avLst/>
          </a:prstGeom>
          <a:noFill/>
          <a:ln>
            <a:noFill/>
          </a:ln>
        </p:spPr>
      </p:pic>
      <p:pic>
        <p:nvPicPr>
          <p:cNvPr descr="A group of people in a circle  Description automatically generated" id="231" name="Google Shape;231;p29"/>
          <p:cNvPicPr preferRelativeResize="0"/>
          <p:nvPr/>
        </p:nvPicPr>
        <p:blipFill rotWithShape="1">
          <a:blip r:embed="rId10">
            <a:alphaModFix/>
          </a:blip>
          <a:srcRect b="0" l="0" r="0" t="0"/>
          <a:stretch/>
        </p:blipFill>
        <p:spPr>
          <a:xfrm>
            <a:off x="948181" y="2535055"/>
            <a:ext cx="678898" cy="678898"/>
          </a:xfrm>
          <a:prstGeom prst="rect">
            <a:avLst/>
          </a:prstGeom>
          <a:noFill/>
          <a:ln>
            <a:noFill/>
          </a:ln>
        </p:spPr>
      </p:pic>
      <p:sp>
        <p:nvSpPr>
          <p:cNvPr id="232" name="Google Shape;232;p29"/>
          <p:cNvSpPr txBox="1"/>
          <p:nvPr/>
        </p:nvSpPr>
        <p:spPr>
          <a:xfrm>
            <a:off x="1007533" y="330091"/>
            <a:ext cx="703580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4400">
                <a:solidFill>
                  <a:schemeClr val="dk1"/>
                </a:solidFill>
                <a:latin typeface="Atkinson Hyperlegible"/>
                <a:ea typeface="Atkinson Hyperlegible"/>
                <a:cs typeface="Atkinson Hyperlegible"/>
                <a:sym typeface="Atkinson Hyperlegible"/>
              </a:rPr>
              <a:t>Strategic Pillars</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9_Custom Layout">
  <p:cSld name="199_Custom Layout">
    <p:spTree>
      <p:nvGrpSpPr>
        <p:cNvPr id="233" name="Shape 233"/>
        <p:cNvGrpSpPr/>
        <p:nvPr/>
      </p:nvGrpSpPr>
      <p:grpSpPr>
        <a:xfrm>
          <a:off x="0" y="0"/>
          <a:ext cx="0" cy="0"/>
          <a:chOff x="0" y="0"/>
          <a:chExt cx="0" cy="0"/>
        </a:xfrm>
      </p:grpSpPr>
      <p:sp>
        <p:nvSpPr>
          <p:cNvPr id="234" name="Google Shape;234;p30"/>
          <p:cNvSpPr txBox="1"/>
          <p:nvPr>
            <p:ph type="title"/>
          </p:nvPr>
        </p:nvSpPr>
        <p:spPr>
          <a:xfrm>
            <a:off x="838200" y="2983171"/>
            <a:ext cx="4589718" cy="707758"/>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5" name="Google Shape;235;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2">
  <p:cSld name="Section Divider 2">
    <p:bg>
      <p:bgPr>
        <a:blipFill>
          <a:blip r:embed="rId2">
            <a:alphaModFix/>
          </a:blip>
          <a:stretch>
            <a:fillRect/>
          </a:stretch>
        </a:blipFill>
      </p:bgPr>
    </p:bg>
    <p:spTree>
      <p:nvGrpSpPr>
        <p:cNvPr id="19" name="Shape 19"/>
        <p:cNvGrpSpPr/>
        <p:nvPr/>
      </p:nvGrpSpPr>
      <p:grpSpPr>
        <a:xfrm>
          <a:off x="0" y="0"/>
          <a:ext cx="0" cy="0"/>
          <a:chOff x="0" y="0"/>
          <a:chExt cx="0" cy="0"/>
        </a:xfrm>
      </p:grpSpPr>
      <p:sp>
        <p:nvSpPr>
          <p:cNvPr id="20" name="Google Shape;20;p13"/>
          <p:cNvSpPr txBox="1"/>
          <p:nvPr>
            <p:ph type="title"/>
          </p:nvPr>
        </p:nvSpPr>
        <p:spPr>
          <a:xfrm>
            <a:off x="838200" y="3340280"/>
            <a:ext cx="8258992" cy="707758"/>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chemeClr val="dk1"/>
              </a:buClr>
              <a:buSzPts val="4400"/>
              <a:buFont typeface="Atkinson Hyperlegible"/>
              <a:buNone/>
              <a:defRPr b="1" i="0" sz="4400">
                <a:solidFill>
                  <a:schemeClr val="dk1"/>
                </a:solidFill>
                <a:latin typeface="Atkinson Hyperlegible"/>
                <a:ea typeface="Atkinson Hyperlegible"/>
                <a:cs typeface="Atkinson Hyperlegible"/>
                <a:sym typeface="Atkinson Hyperlegibl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1" name="Google Shape;21;p13"/>
          <p:cNvPicPr preferRelativeResize="0"/>
          <p:nvPr/>
        </p:nvPicPr>
        <p:blipFill rotWithShape="1">
          <a:blip r:embed="rId3">
            <a:alphaModFix/>
          </a:blip>
          <a:srcRect b="0" l="0" r="0" t="0"/>
          <a:stretch/>
        </p:blipFill>
        <p:spPr>
          <a:xfrm>
            <a:off x="325165" y="6242480"/>
            <a:ext cx="1752600" cy="381000"/>
          </a:xfrm>
          <a:prstGeom prst="rect">
            <a:avLst/>
          </a:prstGeom>
          <a:noFill/>
          <a:ln>
            <a:noFill/>
          </a:ln>
        </p:spPr>
      </p:pic>
      <p:pic>
        <p:nvPicPr>
          <p:cNvPr descr="A black background with a black square" id="22" name="Google Shape;22;p13"/>
          <p:cNvPicPr preferRelativeResize="0"/>
          <p:nvPr/>
        </p:nvPicPr>
        <p:blipFill rotWithShape="1">
          <a:blip r:embed="rId4">
            <a:alphaModFix/>
          </a:blip>
          <a:srcRect b="0" l="15872" r="0" t="0"/>
          <a:stretch/>
        </p:blipFill>
        <p:spPr>
          <a:xfrm>
            <a:off x="2366464" y="6219739"/>
            <a:ext cx="2086963" cy="41267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amp; Content">
  <p:cSld name="Title &amp; Subtitle &amp; Content">
    <p:spTree>
      <p:nvGrpSpPr>
        <p:cNvPr id="236" name="Shape 236"/>
        <p:cNvGrpSpPr/>
        <p:nvPr/>
      </p:nvGrpSpPr>
      <p:grpSpPr>
        <a:xfrm>
          <a:off x="0" y="0"/>
          <a:ext cx="0" cy="0"/>
          <a:chOff x="0" y="0"/>
          <a:chExt cx="0" cy="0"/>
        </a:xfrm>
      </p:grpSpPr>
      <p:pic>
        <p:nvPicPr>
          <p:cNvPr id="237" name="Google Shape;237;p31"/>
          <p:cNvPicPr preferRelativeResize="0"/>
          <p:nvPr/>
        </p:nvPicPr>
        <p:blipFill rotWithShape="1">
          <a:blip r:embed="rId2">
            <a:alphaModFix/>
          </a:blip>
          <a:srcRect b="0" l="0" r="0" t="0"/>
          <a:stretch/>
        </p:blipFill>
        <p:spPr>
          <a:xfrm>
            <a:off x="10838327" y="3952015"/>
            <a:ext cx="2623607" cy="2623607"/>
          </a:xfrm>
          <a:prstGeom prst="rect">
            <a:avLst/>
          </a:prstGeom>
          <a:noFill/>
          <a:ln>
            <a:noFill/>
          </a:ln>
        </p:spPr>
      </p:pic>
      <p:sp>
        <p:nvSpPr>
          <p:cNvPr id="238" name="Google Shape;238;p31"/>
          <p:cNvSpPr txBox="1"/>
          <p:nvPr>
            <p:ph type="title"/>
          </p:nvPr>
        </p:nvSpPr>
        <p:spPr>
          <a:xfrm>
            <a:off x="823912" y="549398"/>
            <a:ext cx="2778005" cy="705129"/>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rgbClr val="0C2340"/>
              </a:buClr>
              <a:buSzPts val="4400"/>
              <a:buFont typeface="Helvetica Neue"/>
              <a:buNone/>
              <a:defRPr b="1" i="0" sz="4400">
                <a:solidFill>
                  <a:srgbClr val="0C2340"/>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9" name="Google Shape;239;p31"/>
          <p:cNvSpPr txBox="1"/>
          <p:nvPr>
            <p:ph idx="1" type="body"/>
          </p:nvPr>
        </p:nvSpPr>
        <p:spPr>
          <a:xfrm>
            <a:off x="832224" y="1846474"/>
            <a:ext cx="10515600" cy="730328"/>
          </a:xfrm>
          <a:prstGeom prst="rect">
            <a:avLst/>
          </a:prstGeom>
          <a:noFill/>
          <a:ln>
            <a:noFill/>
          </a:ln>
        </p:spPr>
        <p:txBody>
          <a:bodyPr anchorCtr="0" anchor="t" bIns="45700" lIns="91425" spcFirstLastPara="1" rIns="91425" wrap="square" tIns="45700">
            <a:spAutoFit/>
          </a:bodyPr>
          <a:lstStyle>
            <a:lvl1pPr indent="-228600" lvl="0" marL="457200" marR="0" rtl="0" algn="l">
              <a:lnSpc>
                <a:spcPct val="90000"/>
              </a:lnSpc>
              <a:spcBef>
                <a:spcPts val="1000"/>
              </a:spcBef>
              <a:spcAft>
                <a:spcPts val="0"/>
              </a:spcAft>
              <a:buClr>
                <a:srgbClr val="151615"/>
              </a:buClr>
              <a:buSzPts val="1800"/>
              <a:buFont typeface="Arial"/>
              <a:buNone/>
              <a:defRPr b="0" i="0" sz="1800" u="none" cap="none" strike="noStrike">
                <a:solidFill>
                  <a:srgbClr val="151615"/>
                </a:solidFill>
                <a:latin typeface="Georgia"/>
                <a:ea typeface="Georgia"/>
                <a:cs typeface="Georgia"/>
                <a:sym typeface="Georgia"/>
              </a:defRPr>
            </a:lvl1pPr>
            <a:lvl2pPr indent="-330200" lvl="1" marL="914400" marR="0" rtl="0" algn="l">
              <a:lnSpc>
                <a:spcPct val="90000"/>
              </a:lnSpc>
              <a:spcBef>
                <a:spcPts val="500"/>
              </a:spcBef>
              <a:spcAft>
                <a:spcPts val="0"/>
              </a:spcAft>
              <a:buClr>
                <a:srgbClr val="21B6C1"/>
              </a:buClr>
              <a:buSzPts val="1600"/>
              <a:buFont typeface="Arial"/>
              <a:buChar char="•"/>
              <a:defRPr b="0" i="0" sz="1600" u="none" cap="none" strike="noStrike">
                <a:solidFill>
                  <a:srgbClr val="151615"/>
                </a:solidFill>
                <a:latin typeface="Georgia"/>
                <a:ea typeface="Georgia"/>
                <a:cs typeface="Georgia"/>
                <a:sym typeface="Georgia"/>
              </a:defRPr>
            </a:lvl2pPr>
            <a:lvl3pPr indent="-304800" lvl="2" marL="13716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Georgia"/>
                <a:ea typeface="Georgia"/>
                <a:cs typeface="Georgia"/>
                <a:sym typeface="Georgia"/>
              </a:defRPr>
            </a:lvl3pPr>
            <a:lvl4pPr indent="-295275" lvl="3" marL="1828800" marR="0" rtl="0" algn="l">
              <a:lnSpc>
                <a:spcPct val="90000"/>
              </a:lnSpc>
              <a:spcBef>
                <a:spcPts val="500"/>
              </a:spcBef>
              <a:spcAft>
                <a:spcPts val="0"/>
              </a:spcAft>
              <a:buClr>
                <a:schemeClr val="dk1"/>
              </a:buClr>
              <a:buSzPts val="1050"/>
              <a:buFont typeface="Arial"/>
              <a:buChar char="•"/>
              <a:defRPr b="0" i="0" sz="1050" u="none" cap="none" strike="noStrike">
                <a:solidFill>
                  <a:schemeClr val="dk1"/>
                </a:solidFill>
                <a:latin typeface="Georgia"/>
                <a:ea typeface="Georgia"/>
                <a:cs typeface="Georgia"/>
                <a:sym typeface="Georgia"/>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Georgia"/>
                <a:ea typeface="Georgia"/>
                <a:cs typeface="Georgia"/>
                <a:sym typeface="Georg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40" name="Google Shape;240;p31"/>
          <p:cNvPicPr preferRelativeResize="0"/>
          <p:nvPr/>
        </p:nvPicPr>
        <p:blipFill rotWithShape="1">
          <a:blip r:embed="rId3">
            <a:alphaModFix/>
          </a:blip>
          <a:srcRect b="0" l="0" r="0" t="0"/>
          <a:stretch/>
        </p:blipFill>
        <p:spPr>
          <a:xfrm>
            <a:off x="848868" y="6225854"/>
            <a:ext cx="1752600" cy="381000"/>
          </a:xfrm>
          <a:prstGeom prst="rect">
            <a:avLst/>
          </a:prstGeom>
          <a:noFill/>
          <a:ln>
            <a:noFill/>
          </a:ln>
        </p:spPr>
      </p:pic>
      <p:sp>
        <p:nvSpPr>
          <p:cNvPr id="241" name="Google Shape;241;p31"/>
          <p:cNvSpPr txBox="1"/>
          <p:nvPr>
            <p:ph idx="12" type="sldNum"/>
          </p:nvPr>
        </p:nvSpPr>
        <p:spPr>
          <a:xfrm>
            <a:off x="8610600" y="628104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200">
                <a:solidFill>
                  <a:srgbClr val="0C2340"/>
                </a:solidFill>
                <a:latin typeface="Helvetica Neue"/>
                <a:ea typeface="Helvetica Neue"/>
                <a:cs typeface="Helvetica Neue"/>
                <a:sym typeface="Helvetica Neue"/>
              </a:defRPr>
            </a:lvl1pPr>
            <a:lvl2pPr indent="0" lvl="1" marL="0" algn="r">
              <a:spcBef>
                <a:spcPts val="0"/>
              </a:spcBef>
              <a:buNone/>
              <a:defRPr b="1" i="0" sz="1200">
                <a:solidFill>
                  <a:srgbClr val="0C2340"/>
                </a:solidFill>
                <a:latin typeface="Helvetica Neue"/>
                <a:ea typeface="Helvetica Neue"/>
                <a:cs typeface="Helvetica Neue"/>
                <a:sym typeface="Helvetica Neue"/>
              </a:defRPr>
            </a:lvl2pPr>
            <a:lvl3pPr indent="0" lvl="2" marL="0" algn="r">
              <a:spcBef>
                <a:spcPts val="0"/>
              </a:spcBef>
              <a:buNone/>
              <a:defRPr b="1" i="0" sz="1200">
                <a:solidFill>
                  <a:srgbClr val="0C2340"/>
                </a:solidFill>
                <a:latin typeface="Helvetica Neue"/>
                <a:ea typeface="Helvetica Neue"/>
                <a:cs typeface="Helvetica Neue"/>
                <a:sym typeface="Helvetica Neue"/>
              </a:defRPr>
            </a:lvl3pPr>
            <a:lvl4pPr indent="0" lvl="3" marL="0" algn="r">
              <a:spcBef>
                <a:spcPts val="0"/>
              </a:spcBef>
              <a:buNone/>
              <a:defRPr b="1" i="0" sz="1200">
                <a:solidFill>
                  <a:srgbClr val="0C2340"/>
                </a:solidFill>
                <a:latin typeface="Helvetica Neue"/>
                <a:ea typeface="Helvetica Neue"/>
                <a:cs typeface="Helvetica Neue"/>
                <a:sym typeface="Helvetica Neue"/>
              </a:defRPr>
            </a:lvl4pPr>
            <a:lvl5pPr indent="0" lvl="4" marL="0" algn="r">
              <a:spcBef>
                <a:spcPts val="0"/>
              </a:spcBef>
              <a:buNone/>
              <a:defRPr b="1" i="0" sz="1200">
                <a:solidFill>
                  <a:srgbClr val="0C2340"/>
                </a:solidFill>
                <a:latin typeface="Helvetica Neue"/>
                <a:ea typeface="Helvetica Neue"/>
                <a:cs typeface="Helvetica Neue"/>
                <a:sym typeface="Helvetica Neue"/>
              </a:defRPr>
            </a:lvl5pPr>
            <a:lvl6pPr indent="0" lvl="5" marL="0" algn="r">
              <a:spcBef>
                <a:spcPts val="0"/>
              </a:spcBef>
              <a:buNone/>
              <a:defRPr b="1" i="0" sz="1200">
                <a:solidFill>
                  <a:srgbClr val="0C2340"/>
                </a:solidFill>
                <a:latin typeface="Helvetica Neue"/>
                <a:ea typeface="Helvetica Neue"/>
                <a:cs typeface="Helvetica Neue"/>
                <a:sym typeface="Helvetica Neue"/>
              </a:defRPr>
            </a:lvl6pPr>
            <a:lvl7pPr indent="0" lvl="6" marL="0" algn="r">
              <a:spcBef>
                <a:spcPts val="0"/>
              </a:spcBef>
              <a:buNone/>
              <a:defRPr b="1" i="0" sz="1200">
                <a:solidFill>
                  <a:srgbClr val="0C2340"/>
                </a:solidFill>
                <a:latin typeface="Helvetica Neue"/>
                <a:ea typeface="Helvetica Neue"/>
                <a:cs typeface="Helvetica Neue"/>
                <a:sym typeface="Helvetica Neue"/>
              </a:defRPr>
            </a:lvl7pPr>
            <a:lvl8pPr indent="0" lvl="7" marL="0" algn="r">
              <a:spcBef>
                <a:spcPts val="0"/>
              </a:spcBef>
              <a:buNone/>
              <a:defRPr b="1" i="0" sz="1200">
                <a:solidFill>
                  <a:srgbClr val="0C2340"/>
                </a:solidFill>
                <a:latin typeface="Helvetica Neue"/>
                <a:ea typeface="Helvetica Neue"/>
                <a:cs typeface="Helvetica Neue"/>
                <a:sym typeface="Helvetica Neue"/>
              </a:defRPr>
            </a:lvl8pPr>
            <a:lvl9pPr indent="0" lvl="8" marL="0" algn="r">
              <a:spcBef>
                <a:spcPts val="0"/>
              </a:spcBef>
              <a:buNone/>
              <a:defRPr b="1" i="0" sz="1200">
                <a:solidFill>
                  <a:srgbClr val="0C2340"/>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
        <p:nvSpPr>
          <p:cNvPr id="242" name="Google Shape;242;p31"/>
          <p:cNvSpPr txBox="1"/>
          <p:nvPr>
            <p:ph idx="2" type="body"/>
          </p:nvPr>
        </p:nvSpPr>
        <p:spPr>
          <a:xfrm>
            <a:off x="844176" y="1303798"/>
            <a:ext cx="1366080" cy="426527"/>
          </a:xfrm>
          <a:prstGeom prst="rect">
            <a:avLst/>
          </a:prstGeom>
          <a:noFill/>
          <a:ln>
            <a:noFill/>
          </a:ln>
        </p:spPr>
        <p:txBody>
          <a:bodyPr anchorCtr="0" anchor="t" bIns="45700" lIns="91425" spcFirstLastPara="1" rIns="91425" wrap="square" tIns="45700">
            <a:spAutoFit/>
          </a:bodyPr>
          <a:lstStyle>
            <a:lvl1pPr indent="-228600" lvl="0" marL="457200" marR="0" rtl="0" algn="l">
              <a:lnSpc>
                <a:spcPct val="90000"/>
              </a:lnSpc>
              <a:spcBef>
                <a:spcPts val="1000"/>
              </a:spcBef>
              <a:spcAft>
                <a:spcPts val="0"/>
              </a:spcAft>
              <a:buClr>
                <a:srgbClr val="21B6C1"/>
              </a:buClr>
              <a:buSzPts val="2400"/>
              <a:buFont typeface="Arial"/>
              <a:buNone/>
              <a:defRPr b="0" i="0" sz="2400" u="none" cap="none" strike="noStrike">
                <a:solidFill>
                  <a:srgbClr val="21B6C1"/>
                </a:solidFill>
                <a:latin typeface="Helvetica Neue"/>
                <a:ea typeface="Helvetica Neue"/>
                <a:cs typeface="Helvetica Neue"/>
                <a:sym typeface="Helvetica Neue"/>
              </a:defRPr>
            </a:lvl1pPr>
            <a:lvl2pPr indent="-330200" lvl="1" marL="914400" marR="0" rtl="0" algn="l">
              <a:lnSpc>
                <a:spcPct val="90000"/>
              </a:lnSpc>
              <a:spcBef>
                <a:spcPts val="500"/>
              </a:spcBef>
              <a:spcAft>
                <a:spcPts val="0"/>
              </a:spcAft>
              <a:buClr>
                <a:srgbClr val="151615"/>
              </a:buClr>
              <a:buSzPts val="1600"/>
              <a:buFont typeface="Arial"/>
              <a:buChar char="•"/>
              <a:defRPr b="0" i="0" sz="1600" u="none" cap="none" strike="noStrike">
                <a:solidFill>
                  <a:srgbClr val="151615"/>
                </a:solidFill>
                <a:latin typeface="Helvetica Neue"/>
                <a:ea typeface="Helvetica Neue"/>
                <a:cs typeface="Helvetica Neue"/>
                <a:sym typeface="Helvetica Neue"/>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43" name="Shape 243"/>
        <p:cNvGrpSpPr/>
        <p:nvPr/>
      </p:nvGrpSpPr>
      <p:grpSpPr>
        <a:xfrm>
          <a:off x="0" y="0"/>
          <a:ext cx="0" cy="0"/>
          <a:chOff x="0" y="0"/>
          <a:chExt cx="0" cy="0"/>
        </a:xfrm>
      </p:grpSpPr>
      <p:pic>
        <p:nvPicPr>
          <p:cNvPr id="244" name="Google Shape;244;p32"/>
          <p:cNvPicPr preferRelativeResize="0"/>
          <p:nvPr/>
        </p:nvPicPr>
        <p:blipFill rotWithShape="1">
          <a:blip r:embed="rId2">
            <a:alphaModFix/>
          </a:blip>
          <a:srcRect b="0" l="0" r="0" t="0"/>
          <a:stretch/>
        </p:blipFill>
        <p:spPr>
          <a:xfrm>
            <a:off x="10838327" y="3952015"/>
            <a:ext cx="2623607" cy="2623607"/>
          </a:xfrm>
          <a:prstGeom prst="rect">
            <a:avLst/>
          </a:prstGeom>
          <a:noFill/>
          <a:ln>
            <a:noFill/>
          </a:ln>
        </p:spPr>
      </p:pic>
      <p:sp>
        <p:nvSpPr>
          <p:cNvPr id="245" name="Google Shape;245;p32"/>
          <p:cNvSpPr txBox="1"/>
          <p:nvPr>
            <p:ph type="title"/>
          </p:nvPr>
        </p:nvSpPr>
        <p:spPr>
          <a:xfrm>
            <a:off x="838200" y="688607"/>
            <a:ext cx="2053767" cy="599588"/>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chemeClr val="dk1"/>
              </a:buClr>
              <a:buSzPts val="3600"/>
              <a:buFont typeface="Arial"/>
              <a:buNone/>
              <a:defRPr b="0" i="0"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6" name="Google Shape;246;p32"/>
          <p:cNvSpPr txBox="1"/>
          <p:nvPr>
            <p:ph idx="1" type="body"/>
          </p:nvPr>
        </p:nvSpPr>
        <p:spPr>
          <a:xfrm>
            <a:off x="832224" y="1846474"/>
            <a:ext cx="10515600" cy="730328"/>
          </a:xfrm>
          <a:prstGeom prst="rect">
            <a:avLst/>
          </a:prstGeom>
          <a:noFill/>
          <a:ln>
            <a:noFill/>
          </a:ln>
        </p:spPr>
        <p:txBody>
          <a:bodyPr anchorCtr="0" anchor="t" bIns="45700" lIns="91425" spcFirstLastPara="1" rIns="91425" wrap="square" tIns="45700">
            <a:spAutoFit/>
          </a:bodyPr>
          <a:lstStyle>
            <a:lvl1pPr indent="-228600" lvl="0" marL="457200" marR="0" rtl="0" algn="l">
              <a:lnSpc>
                <a:spcPct val="90000"/>
              </a:lnSpc>
              <a:spcBef>
                <a:spcPts val="1000"/>
              </a:spcBef>
              <a:spcAft>
                <a:spcPts val="0"/>
              </a:spcAft>
              <a:buClr>
                <a:srgbClr val="151615"/>
              </a:buClr>
              <a:buSzPts val="1800"/>
              <a:buFont typeface="Arial"/>
              <a:buNone/>
              <a:defRPr b="0" i="0" sz="1800" u="none" cap="none" strike="noStrike">
                <a:solidFill>
                  <a:srgbClr val="151615"/>
                </a:solidFill>
                <a:latin typeface="Georgia"/>
                <a:ea typeface="Georgia"/>
                <a:cs typeface="Georgia"/>
                <a:sym typeface="Georgia"/>
              </a:defRPr>
            </a:lvl1pPr>
            <a:lvl2pPr indent="-330200" lvl="1" marL="914400" marR="0" rtl="0" algn="l">
              <a:lnSpc>
                <a:spcPct val="90000"/>
              </a:lnSpc>
              <a:spcBef>
                <a:spcPts val="500"/>
              </a:spcBef>
              <a:spcAft>
                <a:spcPts val="0"/>
              </a:spcAft>
              <a:buClr>
                <a:srgbClr val="21B6C1"/>
              </a:buClr>
              <a:buSzPts val="1600"/>
              <a:buFont typeface="Arial"/>
              <a:buChar char="•"/>
              <a:defRPr b="0" i="0" sz="1600" u="none" cap="none" strike="noStrike">
                <a:solidFill>
                  <a:srgbClr val="151615"/>
                </a:solidFill>
                <a:latin typeface="Georgia"/>
                <a:ea typeface="Georgia"/>
                <a:cs typeface="Georgia"/>
                <a:sym typeface="Georgia"/>
              </a:defRPr>
            </a:lvl2pPr>
            <a:lvl3pPr indent="-304800" lvl="2" marL="13716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Georgia"/>
                <a:ea typeface="Georgia"/>
                <a:cs typeface="Georgia"/>
                <a:sym typeface="Georgia"/>
              </a:defRPr>
            </a:lvl3pPr>
            <a:lvl4pPr indent="-295275" lvl="3" marL="1828800" marR="0" rtl="0" algn="l">
              <a:lnSpc>
                <a:spcPct val="90000"/>
              </a:lnSpc>
              <a:spcBef>
                <a:spcPts val="500"/>
              </a:spcBef>
              <a:spcAft>
                <a:spcPts val="0"/>
              </a:spcAft>
              <a:buClr>
                <a:schemeClr val="dk1"/>
              </a:buClr>
              <a:buSzPts val="1050"/>
              <a:buFont typeface="Arial"/>
              <a:buChar char="•"/>
              <a:defRPr b="0" i="0" sz="1050" u="none" cap="none" strike="noStrike">
                <a:solidFill>
                  <a:schemeClr val="dk1"/>
                </a:solidFill>
                <a:latin typeface="Georgia"/>
                <a:ea typeface="Georgia"/>
                <a:cs typeface="Georgia"/>
                <a:sym typeface="Georgia"/>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Georgia"/>
                <a:ea typeface="Georgia"/>
                <a:cs typeface="Georgia"/>
                <a:sym typeface="Georg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47" name="Google Shape;247;p32"/>
          <p:cNvPicPr preferRelativeResize="0"/>
          <p:nvPr/>
        </p:nvPicPr>
        <p:blipFill rotWithShape="1">
          <a:blip r:embed="rId3">
            <a:alphaModFix/>
          </a:blip>
          <a:srcRect b="0" l="0" r="0" t="0"/>
          <a:stretch/>
        </p:blipFill>
        <p:spPr>
          <a:xfrm>
            <a:off x="848868" y="6225854"/>
            <a:ext cx="1752600" cy="381000"/>
          </a:xfrm>
          <a:prstGeom prst="rect">
            <a:avLst/>
          </a:prstGeom>
          <a:noFill/>
          <a:ln>
            <a:noFill/>
          </a:ln>
        </p:spPr>
      </p:pic>
      <p:sp>
        <p:nvSpPr>
          <p:cNvPr id="248" name="Google Shape;248;p32"/>
          <p:cNvSpPr txBox="1"/>
          <p:nvPr>
            <p:ph idx="12" type="sldNum"/>
          </p:nvPr>
        </p:nvSpPr>
        <p:spPr>
          <a:xfrm>
            <a:off x="8610600" y="628104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200">
                <a:solidFill>
                  <a:srgbClr val="0C2340"/>
                </a:solidFill>
                <a:latin typeface="Arial"/>
                <a:ea typeface="Arial"/>
                <a:cs typeface="Arial"/>
                <a:sym typeface="Arial"/>
              </a:defRPr>
            </a:lvl1pPr>
            <a:lvl2pPr indent="0" lvl="1" marL="0" algn="r">
              <a:spcBef>
                <a:spcPts val="0"/>
              </a:spcBef>
              <a:buNone/>
              <a:defRPr b="1" i="0" sz="1200">
                <a:solidFill>
                  <a:srgbClr val="0C2340"/>
                </a:solidFill>
                <a:latin typeface="Arial"/>
                <a:ea typeface="Arial"/>
                <a:cs typeface="Arial"/>
                <a:sym typeface="Arial"/>
              </a:defRPr>
            </a:lvl2pPr>
            <a:lvl3pPr indent="0" lvl="2" marL="0" algn="r">
              <a:spcBef>
                <a:spcPts val="0"/>
              </a:spcBef>
              <a:buNone/>
              <a:defRPr b="1" i="0" sz="1200">
                <a:solidFill>
                  <a:srgbClr val="0C2340"/>
                </a:solidFill>
                <a:latin typeface="Arial"/>
                <a:ea typeface="Arial"/>
                <a:cs typeface="Arial"/>
                <a:sym typeface="Arial"/>
              </a:defRPr>
            </a:lvl3pPr>
            <a:lvl4pPr indent="0" lvl="3" marL="0" algn="r">
              <a:spcBef>
                <a:spcPts val="0"/>
              </a:spcBef>
              <a:buNone/>
              <a:defRPr b="1" i="0" sz="1200">
                <a:solidFill>
                  <a:srgbClr val="0C2340"/>
                </a:solidFill>
                <a:latin typeface="Arial"/>
                <a:ea typeface="Arial"/>
                <a:cs typeface="Arial"/>
                <a:sym typeface="Arial"/>
              </a:defRPr>
            </a:lvl4pPr>
            <a:lvl5pPr indent="0" lvl="4" marL="0" algn="r">
              <a:spcBef>
                <a:spcPts val="0"/>
              </a:spcBef>
              <a:buNone/>
              <a:defRPr b="1" i="0" sz="1200">
                <a:solidFill>
                  <a:srgbClr val="0C2340"/>
                </a:solidFill>
                <a:latin typeface="Arial"/>
                <a:ea typeface="Arial"/>
                <a:cs typeface="Arial"/>
                <a:sym typeface="Arial"/>
              </a:defRPr>
            </a:lvl5pPr>
            <a:lvl6pPr indent="0" lvl="5" marL="0" algn="r">
              <a:spcBef>
                <a:spcPts val="0"/>
              </a:spcBef>
              <a:buNone/>
              <a:defRPr b="1" i="0" sz="1200">
                <a:solidFill>
                  <a:srgbClr val="0C2340"/>
                </a:solidFill>
                <a:latin typeface="Arial"/>
                <a:ea typeface="Arial"/>
                <a:cs typeface="Arial"/>
                <a:sym typeface="Arial"/>
              </a:defRPr>
            </a:lvl6pPr>
            <a:lvl7pPr indent="0" lvl="6" marL="0" algn="r">
              <a:spcBef>
                <a:spcPts val="0"/>
              </a:spcBef>
              <a:buNone/>
              <a:defRPr b="1" i="0" sz="1200">
                <a:solidFill>
                  <a:srgbClr val="0C2340"/>
                </a:solidFill>
                <a:latin typeface="Arial"/>
                <a:ea typeface="Arial"/>
                <a:cs typeface="Arial"/>
                <a:sym typeface="Arial"/>
              </a:defRPr>
            </a:lvl7pPr>
            <a:lvl8pPr indent="0" lvl="7" marL="0" algn="r">
              <a:spcBef>
                <a:spcPts val="0"/>
              </a:spcBef>
              <a:buNone/>
              <a:defRPr b="1" i="0" sz="1200">
                <a:solidFill>
                  <a:srgbClr val="0C2340"/>
                </a:solidFill>
                <a:latin typeface="Arial"/>
                <a:ea typeface="Arial"/>
                <a:cs typeface="Arial"/>
                <a:sym typeface="Arial"/>
              </a:defRPr>
            </a:lvl8pPr>
            <a:lvl9pPr indent="0" lvl="8" marL="0" algn="r">
              <a:spcBef>
                <a:spcPts val="0"/>
              </a:spcBef>
              <a:buNone/>
              <a:defRPr b="1" i="0" sz="1200">
                <a:solidFill>
                  <a:srgbClr val="0C234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49" name="Google Shape;249;p32"/>
          <p:cNvSpPr txBox="1"/>
          <p:nvPr>
            <p:ph idx="2" type="body"/>
          </p:nvPr>
        </p:nvSpPr>
        <p:spPr>
          <a:xfrm>
            <a:off x="844176" y="1303798"/>
            <a:ext cx="1268296" cy="496996"/>
          </a:xfrm>
          <a:prstGeom prst="rect">
            <a:avLst/>
          </a:prstGeom>
          <a:noFill/>
          <a:ln>
            <a:noFill/>
          </a:ln>
        </p:spPr>
        <p:txBody>
          <a:bodyPr anchorCtr="0" anchor="t" bIns="45700" lIns="91425" spcFirstLastPara="1" rIns="91425" wrap="square" tIns="45700">
            <a:spAutoFit/>
          </a:bodyPr>
          <a:lstStyle>
            <a:lvl1pPr indent="-228600" lvl="0" marL="457200" marR="0" rtl="0" algn="l">
              <a:lnSpc>
                <a:spcPct val="90000"/>
              </a:lnSpc>
              <a:spcBef>
                <a:spcPts val="1000"/>
              </a:spcBef>
              <a:spcAft>
                <a:spcPts val="0"/>
              </a:spcAft>
              <a:buClr>
                <a:srgbClr val="21B6C1"/>
              </a:buClr>
              <a:buSzPts val="2400"/>
              <a:buFont typeface="Arial"/>
              <a:buNone/>
              <a:defRPr b="0" i="0" sz="2400" u="none" cap="none" strike="noStrike">
                <a:solidFill>
                  <a:srgbClr val="21B6C1"/>
                </a:solidFill>
                <a:latin typeface="Arial"/>
                <a:ea typeface="Arial"/>
                <a:cs typeface="Arial"/>
                <a:sym typeface="Arial"/>
              </a:defRPr>
            </a:lvl1pPr>
            <a:lvl2pPr indent="-330200" lvl="1" marL="914400" marR="0" rtl="0" algn="l">
              <a:lnSpc>
                <a:spcPct val="90000"/>
              </a:lnSpc>
              <a:spcBef>
                <a:spcPts val="500"/>
              </a:spcBef>
              <a:spcAft>
                <a:spcPts val="0"/>
              </a:spcAft>
              <a:buClr>
                <a:srgbClr val="151615"/>
              </a:buClr>
              <a:buSzPts val="1600"/>
              <a:buFont typeface="Arial"/>
              <a:buChar char="•"/>
              <a:defRPr b="0" i="0" sz="1600" u="none" cap="none" strike="noStrike">
                <a:solidFill>
                  <a:srgbClr val="151615"/>
                </a:solidFill>
                <a:latin typeface="Helvetica Neue"/>
                <a:ea typeface="Helvetica Neue"/>
                <a:cs typeface="Helvetica Neue"/>
                <a:sym typeface="Helvetica Neue"/>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Image" id="250" name="Google Shape;250;p32"/>
          <p:cNvPicPr preferRelativeResize="0"/>
          <p:nvPr/>
        </p:nvPicPr>
        <p:blipFill rotWithShape="1">
          <a:blip r:embed="rId4">
            <a:alphaModFix/>
          </a:blip>
          <a:srcRect b="0" l="0" r="0" t="0"/>
          <a:stretch/>
        </p:blipFill>
        <p:spPr>
          <a:xfrm>
            <a:off x="2805222" y="6225173"/>
            <a:ext cx="2443786" cy="381681"/>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Header - One Column" type="obj">
  <p:cSld name="OBJECT">
    <p:spTree>
      <p:nvGrpSpPr>
        <p:cNvPr id="23" name="Shape 23"/>
        <p:cNvGrpSpPr/>
        <p:nvPr/>
      </p:nvGrpSpPr>
      <p:grpSpPr>
        <a:xfrm>
          <a:off x="0" y="0"/>
          <a:ext cx="0" cy="0"/>
          <a:chOff x="0" y="0"/>
          <a:chExt cx="0" cy="0"/>
        </a:xfrm>
      </p:grpSpPr>
      <p:sp>
        <p:nvSpPr>
          <p:cNvPr id="24" name="Google Shape;24;p14"/>
          <p:cNvSpPr/>
          <p:nvPr/>
        </p:nvSpPr>
        <p:spPr>
          <a:xfrm>
            <a:off x="0" y="1"/>
            <a:ext cx="12192000" cy="1151772"/>
          </a:xfrm>
          <a:prstGeom prst="rect">
            <a:avLst/>
          </a:prstGeom>
          <a:solidFill>
            <a:srgbClr val="172B54"/>
          </a:solidFill>
          <a:ln cap="flat" cmpd="sng" w="12700">
            <a:solidFill>
              <a:srgbClr val="123B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lt1"/>
              </a:solidFill>
              <a:latin typeface="Calibri"/>
              <a:ea typeface="Calibri"/>
              <a:cs typeface="Calibri"/>
              <a:sym typeface="Calibri"/>
            </a:endParaRPr>
          </a:p>
        </p:txBody>
      </p:sp>
      <p:sp>
        <p:nvSpPr>
          <p:cNvPr id="25" name="Google Shape;25;p14"/>
          <p:cNvSpPr txBox="1"/>
          <p:nvPr>
            <p:ph type="title"/>
          </p:nvPr>
        </p:nvSpPr>
        <p:spPr>
          <a:xfrm>
            <a:off x="439189" y="280421"/>
            <a:ext cx="9195262" cy="707758"/>
          </a:xfrm>
          <a:prstGeom prst="rect">
            <a:avLst/>
          </a:prstGeom>
          <a:noFill/>
          <a:ln>
            <a:noFill/>
          </a:ln>
        </p:spPr>
        <p:txBody>
          <a:bodyPr anchorCtr="0" anchor="t" bIns="45700" lIns="91425" spcFirstLastPara="1" rIns="91425" wrap="square" tIns="45700">
            <a:spAutoFit/>
          </a:bodyPr>
          <a:lstStyle>
            <a:lvl1pPr lvl="0" algn="l">
              <a:lnSpc>
                <a:spcPct val="90000"/>
              </a:lnSpc>
              <a:spcBef>
                <a:spcPts val="0"/>
              </a:spcBef>
              <a:spcAft>
                <a:spcPts val="0"/>
              </a:spcAft>
              <a:buClr>
                <a:schemeClr val="lt1"/>
              </a:buClr>
              <a:buSzPts val="4400"/>
              <a:buFont typeface="Atkinson Hyperlegible"/>
              <a:buNone/>
              <a:defRPr b="1" i="0" sz="4400">
                <a:solidFill>
                  <a:schemeClr val="lt1"/>
                </a:solidFill>
                <a:latin typeface="Atkinson Hyperlegible"/>
                <a:ea typeface="Atkinson Hyperlegible"/>
                <a:cs typeface="Atkinson Hyperlegible"/>
                <a:sym typeface="Atkinson Hyperlegibl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14"/>
          <p:cNvSpPr txBox="1"/>
          <p:nvPr>
            <p:ph idx="1" type="body"/>
          </p:nvPr>
        </p:nvSpPr>
        <p:spPr>
          <a:xfrm>
            <a:off x="838200" y="1907070"/>
            <a:ext cx="10515600" cy="1226490"/>
          </a:xfrm>
          <a:prstGeom prst="rect">
            <a:avLst/>
          </a:prstGeom>
          <a:noFill/>
          <a:ln>
            <a:noFill/>
          </a:ln>
        </p:spPr>
        <p:txBody>
          <a:bodyPr anchorCtr="0" anchor="t" bIns="45700" lIns="91425" spcFirstLastPara="1" rIns="91425" wrap="square" tIns="45700">
            <a:spAutoFit/>
          </a:bodyPr>
          <a:lstStyle>
            <a:lvl1pPr indent="-342900" lvl="0" marL="457200" marR="0" rtl="0" algn="l">
              <a:lnSpc>
                <a:spcPct val="90000"/>
              </a:lnSpc>
              <a:spcBef>
                <a:spcPts val="1000"/>
              </a:spcBef>
              <a:spcAft>
                <a:spcPts val="0"/>
              </a:spcAft>
              <a:buClr>
                <a:srgbClr val="151615"/>
              </a:buClr>
              <a:buSzPts val="1800"/>
              <a:buFont typeface="Arial"/>
              <a:buChar char="•"/>
              <a:defRPr b="0" i="0" sz="1800" u="none" cap="none" strike="noStrike">
                <a:solidFill>
                  <a:srgbClr val="151615"/>
                </a:solidFill>
                <a:latin typeface="Atkinson Hyperlegible"/>
                <a:ea typeface="Atkinson Hyperlegible"/>
                <a:cs typeface="Atkinson Hyperlegible"/>
                <a:sym typeface="Atkinson Hyperlegible"/>
              </a:defRPr>
            </a:lvl1pPr>
            <a:lvl2pPr indent="-330200" lvl="1" marL="914400" marR="0" rtl="0" algn="l">
              <a:lnSpc>
                <a:spcPct val="90000"/>
              </a:lnSpc>
              <a:spcBef>
                <a:spcPts val="500"/>
              </a:spcBef>
              <a:spcAft>
                <a:spcPts val="0"/>
              </a:spcAft>
              <a:buClr>
                <a:srgbClr val="151615"/>
              </a:buClr>
              <a:buSzPts val="1600"/>
              <a:buFont typeface="Arial"/>
              <a:buChar char="•"/>
              <a:defRPr b="0" i="0" sz="1600" u="none" cap="none" strike="noStrike">
                <a:solidFill>
                  <a:srgbClr val="151615"/>
                </a:solidFill>
                <a:latin typeface="Atkinson Hyperlegible"/>
                <a:ea typeface="Atkinson Hyperlegible"/>
                <a:cs typeface="Atkinson Hyperlegible"/>
                <a:sym typeface="Atkinson Hyperlegible"/>
              </a:defRPr>
            </a:lvl2pPr>
            <a:lvl3pPr indent="-330200" lvl="2" marL="1371600" marR="0" rtl="0" algn="l">
              <a:lnSpc>
                <a:spcPct val="90000"/>
              </a:lnSpc>
              <a:spcBef>
                <a:spcPts val="500"/>
              </a:spcBef>
              <a:spcAft>
                <a:spcPts val="0"/>
              </a:spcAft>
              <a:buClr>
                <a:schemeClr val="dk1"/>
              </a:buClr>
              <a:buSzPts val="1600"/>
              <a:buFont typeface="Courier New"/>
              <a:buChar char="o"/>
              <a:defRPr b="0" i="0" sz="1600" u="none" cap="none" strike="noStrike">
                <a:solidFill>
                  <a:schemeClr val="dk1"/>
                </a:solidFill>
                <a:latin typeface="Atkinson Hyperlegible"/>
                <a:ea typeface="Atkinson Hyperlegible"/>
                <a:cs typeface="Atkinson Hyperlegible"/>
                <a:sym typeface="Atkinson Hyperlegible"/>
              </a:defRPr>
            </a:lvl3pPr>
            <a:lvl4pPr indent="-309880" lvl="3" marL="1828800" marR="0" rtl="0" algn="l">
              <a:lnSpc>
                <a:spcPct val="90000"/>
              </a:lnSpc>
              <a:spcBef>
                <a:spcPts val="500"/>
              </a:spcBef>
              <a:spcAft>
                <a:spcPts val="0"/>
              </a:spcAft>
              <a:buClr>
                <a:schemeClr val="dk1"/>
              </a:buClr>
              <a:buSzPts val="1280"/>
              <a:buFont typeface="Noto Sans Symbols"/>
              <a:buChar char="⮚"/>
              <a:defRPr b="0" i="0" sz="1600" u="none" cap="none" strike="noStrike">
                <a:solidFill>
                  <a:schemeClr val="dk1"/>
                </a:solidFill>
                <a:latin typeface="Atkinson Hyperlegible"/>
                <a:ea typeface="Atkinson Hyperlegible"/>
                <a:cs typeface="Atkinson Hyperlegible"/>
                <a:sym typeface="Atkinson Hyperlegible"/>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 name="Google Shape;27;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A90"/>
                </a:solidFill>
                <a:latin typeface="Atkinson Hyperlegible"/>
                <a:ea typeface="Atkinson Hyperlegible"/>
                <a:cs typeface="Atkinson Hyperlegible"/>
                <a:sym typeface="Atkinson Hyperlegible"/>
              </a:defRPr>
            </a:lvl1pPr>
            <a:lvl2pPr indent="0" lvl="1" marL="0" algn="r">
              <a:spcBef>
                <a:spcPts val="0"/>
              </a:spcBef>
              <a:buNone/>
              <a:defRPr b="0" i="0" sz="1200" u="none" cap="none" strike="noStrike">
                <a:solidFill>
                  <a:srgbClr val="888A90"/>
                </a:solidFill>
                <a:latin typeface="Atkinson Hyperlegible"/>
                <a:ea typeface="Atkinson Hyperlegible"/>
                <a:cs typeface="Atkinson Hyperlegible"/>
                <a:sym typeface="Atkinson Hyperlegible"/>
              </a:defRPr>
            </a:lvl2pPr>
            <a:lvl3pPr indent="0" lvl="2" marL="0" algn="r">
              <a:spcBef>
                <a:spcPts val="0"/>
              </a:spcBef>
              <a:buNone/>
              <a:defRPr b="0" i="0" sz="1200" u="none" cap="none" strike="noStrike">
                <a:solidFill>
                  <a:srgbClr val="888A90"/>
                </a:solidFill>
                <a:latin typeface="Atkinson Hyperlegible"/>
                <a:ea typeface="Atkinson Hyperlegible"/>
                <a:cs typeface="Atkinson Hyperlegible"/>
                <a:sym typeface="Atkinson Hyperlegible"/>
              </a:defRPr>
            </a:lvl3pPr>
            <a:lvl4pPr indent="0" lvl="3" marL="0" algn="r">
              <a:spcBef>
                <a:spcPts val="0"/>
              </a:spcBef>
              <a:buNone/>
              <a:defRPr b="0" i="0" sz="1200" u="none" cap="none" strike="noStrike">
                <a:solidFill>
                  <a:srgbClr val="888A90"/>
                </a:solidFill>
                <a:latin typeface="Atkinson Hyperlegible"/>
                <a:ea typeface="Atkinson Hyperlegible"/>
                <a:cs typeface="Atkinson Hyperlegible"/>
                <a:sym typeface="Atkinson Hyperlegible"/>
              </a:defRPr>
            </a:lvl4pPr>
            <a:lvl5pPr indent="0" lvl="4" marL="0" algn="r">
              <a:spcBef>
                <a:spcPts val="0"/>
              </a:spcBef>
              <a:buNone/>
              <a:defRPr b="0" i="0" sz="1200" u="none" cap="none" strike="noStrike">
                <a:solidFill>
                  <a:srgbClr val="888A90"/>
                </a:solidFill>
                <a:latin typeface="Atkinson Hyperlegible"/>
                <a:ea typeface="Atkinson Hyperlegible"/>
                <a:cs typeface="Atkinson Hyperlegible"/>
                <a:sym typeface="Atkinson Hyperlegible"/>
              </a:defRPr>
            </a:lvl5pPr>
            <a:lvl6pPr indent="0" lvl="5" marL="0" algn="r">
              <a:spcBef>
                <a:spcPts val="0"/>
              </a:spcBef>
              <a:buNone/>
              <a:defRPr b="0" i="0" sz="1200" u="none" cap="none" strike="noStrike">
                <a:solidFill>
                  <a:srgbClr val="888A90"/>
                </a:solidFill>
                <a:latin typeface="Atkinson Hyperlegible"/>
                <a:ea typeface="Atkinson Hyperlegible"/>
                <a:cs typeface="Atkinson Hyperlegible"/>
                <a:sym typeface="Atkinson Hyperlegible"/>
              </a:defRPr>
            </a:lvl6pPr>
            <a:lvl7pPr indent="0" lvl="6" marL="0" algn="r">
              <a:spcBef>
                <a:spcPts val="0"/>
              </a:spcBef>
              <a:buNone/>
              <a:defRPr b="0" i="0" sz="1200" u="none" cap="none" strike="noStrike">
                <a:solidFill>
                  <a:srgbClr val="888A90"/>
                </a:solidFill>
                <a:latin typeface="Atkinson Hyperlegible"/>
                <a:ea typeface="Atkinson Hyperlegible"/>
                <a:cs typeface="Atkinson Hyperlegible"/>
                <a:sym typeface="Atkinson Hyperlegible"/>
              </a:defRPr>
            </a:lvl7pPr>
            <a:lvl8pPr indent="0" lvl="7" marL="0" algn="r">
              <a:spcBef>
                <a:spcPts val="0"/>
              </a:spcBef>
              <a:buNone/>
              <a:defRPr b="0" i="0" sz="1200" u="none" cap="none" strike="noStrike">
                <a:solidFill>
                  <a:srgbClr val="888A90"/>
                </a:solidFill>
                <a:latin typeface="Atkinson Hyperlegible"/>
                <a:ea typeface="Atkinson Hyperlegible"/>
                <a:cs typeface="Atkinson Hyperlegible"/>
                <a:sym typeface="Atkinson Hyperlegible"/>
              </a:defRPr>
            </a:lvl8pPr>
            <a:lvl9pPr indent="0" lvl="8" marL="0" algn="r">
              <a:spcBef>
                <a:spcPts val="0"/>
              </a:spcBef>
              <a:buNone/>
              <a:defRPr b="0" i="0" sz="1200" u="none" cap="none" strike="noStrike">
                <a:solidFill>
                  <a:srgbClr val="888A90"/>
                </a:solidFill>
                <a:latin typeface="Atkinson Hyperlegible"/>
                <a:ea typeface="Atkinson Hyperlegible"/>
                <a:cs typeface="Atkinson Hyperlegible"/>
                <a:sym typeface="Atkinson Hyperlegible"/>
              </a:defRPr>
            </a:lvl9pPr>
          </a:lstStyle>
          <a:p>
            <a:pPr indent="0" lvl="0" marL="0" rtl="0" algn="r">
              <a:spcBef>
                <a:spcPts val="0"/>
              </a:spcBef>
              <a:spcAft>
                <a:spcPts val="0"/>
              </a:spcAft>
              <a:buNone/>
            </a:pPr>
            <a:fld id="{00000000-1234-1234-1234-123412341234}" type="slidenum">
              <a:rPr lang="en-US"/>
              <a:t>‹#›</a:t>
            </a:fld>
            <a:endParaRPr/>
          </a:p>
        </p:txBody>
      </p:sp>
      <p:pic>
        <p:nvPicPr>
          <p:cNvPr id="28" name="Google Shape;28;p14"/>
          <p:cNvPicPr preferRelativeResize="0"/>
          <p:nvPr/>
        </p:nvPicPr>
        <p:blipFill rotWithShape="1">
          <a:blip r:embed="rId2">
            <a:alphaModFix/>
          </a:blip>
          <a:srcRect b="0" l="0" r="0" t="0"/>
          <a:stretch/>
        </p:blipFill>
        <p:spPr>
          <a:xfrm>
            <a:off x="325165" y="6242480"/>
            <a:ext cx="1752600" cy="381000"/>
          </a:xfrm>
          <a:prstGeom prst="rect">
            <a:avLst/>
          </a:prstGeom>
          <a:noFill/>
          <a:ln>
            <a:noFill/>
          </a:ln>
        </p:spPr>
      </p:pic>
      <p:pic>
        <p:nvPicPr>
          <p:cNvPr descr="A black background with a black square" id="29" name="Google Shape;29;p14"/>
          <p:cNvPicPr preferRelativeResize="0"/>
          <p:nvPr/>
        </p:nvPicPr>
        <p:blipFill rotWithShape="1">
          <a:blip r:embed="rId3">
            <a:alphaModFix/>
          </a:blip>
          <a:srcRect b="0" l="15872" r="0" t="0"/>
          <a:stretch/>
        </p:blipFill>
        <p:spPr>
          <a:xfrm>
            <a:off x="2366464" y="6219739"/>
            <a:ext cx="2086963" cy="4126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Header - Two Columns">
  <p:cSld name="Blue Header - Two Columns">
    <p:spTree>
      <p:nvGrpSpPr>
        <p:cNvPr id="30" name="Shape 30"/>
        <p:cNvGrpSpPr/>
        <p:nvPr/>
      </p:nvGrpSpPr>
      <p:grpSpPr>
        <a:xfrm>
          <a:off x="0" y="0"/>
          <a:ext cx="0" cy="0"/>
          <a:chOff x="0" y="0"/>
          <a:chExt cx="0" cy="0"/>
        </a:xfrm>
      </p:grpSpPr>
      <p:sp>
        <p:nvSpPr>
          <p:cNvPr id="31" name="Google Shape;31;p15"/>
          <p:cNvSpPr/>
          <p:nvPr/>
        </p:nvSpPr>
        <p:spPr>
          <a:xfrm>
            <a:off x="0" y="1"/>
            <a:ext cx="12192000" cy="1151772"/>
          </a:xfrm>
          <a:prstGeom prst="rect">
            <a:avLst/>
          </a:prstGeom>
          <a:solidFill>
            <a:srgbClr val="172B54"/>
          </a:solidFill>
          <a:ln cap="flat" cmpd="sng" w="12700">
            <a:solidFill>
              <a:srgbClr val="123B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 name="Google Shape;32;p15"/>
          <p:cNvSpPr txBox="1"/>
          <p:nvPr>
            <p:ph idx="1" type="body"/>
          </p:nvPr>
        </p:nvSpPr>
        <p:spPr>
          <a:xfrm>
            <a:off x="839787" y="1555218"/>
            <a:ext cx="5180013" cy="426527"/>
          </a:xfrm>
          <a:prstGeom prst="rect">
            <a:avLst/>
          </a:prstGeom>
          <a:noFill/>
          <a:ln>
            <a:noFill/>
          </a:ln>
        </p:spPr>
        <p:txBody>
          <a:bodyPr anchorCtr="0" anchor="t" bIns="45700" lIns="91425" spcFirstLastPara="1" rIns="91425" wrap="square" tIns="45700">
            <a:spAutoFit/>
          </a:bodyPr>
          <a:lstStyle>
            <a:lvl1pPr indent="-228600" lvl="0" marL="457200" marR="0" rtl="0" algn="l">
              <a:lnSpc>
                <a:spcPct val="90000"/>
              </a:lnSpc>
              <a:spcBef>
                <a:spcPts val="1000"/>
              </a:spcBef>
              <a:spcAft>
                <a:spcPts val="0"/>
              </a:spcAft>
              <a:buClr>
                <a:schemeClr val="lt2"/>
              </a:buClr>
              <a:buSzPts val="2400"/>
              <a:buFont typeface="Arial"/>
              <a:buNone/>
              <a:defRPr b="0" i="0" sz="2400" u="none" cap="none" strike="noStrike">
                <a:solidFill>
                  <a:schemeClr val="lt2"/>
                </a:solidFill>
                <a:latin typeface="Atkinson Hyperlegible"/>
                <a:ea typeface="Atkinson Hyperlegible"/>
                <a:cs typeface="Atkinson Hyperlegible"/>
                <a:sym typeface="Atkinson Hyperlegible"/>
              </a:defRPr>
            </a:lvl1pPr>
            <a:lvl2pPr indent="-330200" lvl="1" marL="914400" marR="0" rtl="0" algn="l">
              <a:lnSpc>
                <a:spcPct val="90000"/>
              </a:lnSpc>
              <a:spcBef>
                <a:spcPts val="500"/>
              </a:spcBef>
              <a:spcAft>
                <a:spcPts val="0"/>
              </a:spcAft>
              <a:buClr>
                <a:srgbClr val="151615"/>
              </a:buClr>
              <a:buSzPts val="1600"/>
              <a:buFont typeface="Arial"/>
              <a:buChar char="•"/>
              <a:defRPr b="0" i="0" sz="1600" u="none" cap="none" strike="noStrike">
                <a:solidFill>
                  <a:srgbClr val="151615"/>
                </a:solidFill>
                <a:latin typeface="Helvetica Neue"/>
                <a:ea typeface="Helvetica Neue"/>
                <a:cs typeface="Helvetica Neue"/>
                <a:sym typeface="Helvetica Neue"/>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15"/>
          <p:cNvSpPr txBox="1"/>
          <p:nvPr>
            <p:ph idx="2" type="body"/>
          </p:nvPr>
        </p:nvSpPr>
        <p:spPr>
          <a:xfrm>
            <a:off x="839788" y="2379130"/>
            <a:ext cx="5157787" cy="1200970"/>
          </a:xfrm>
          <a:prstGeom prst="rect">
            <a:avLst/>
          </a:prstGeom>
          <a:noFill/>
          <a:ln>
            <a:noFill/>
          </a:ln>
        </p:spPr>
        <p:txBody>
          <a:bodyPr anchorCtr="0" anchor="t" bIns="45700" lIns="91425" spcFirstLastPara="1" rIns="91425" wrap="square" tIns="45700">
            <a:spAutoFit/>
          </a:bodyPr>
          <a:lstStyle>
            <a:lvl1pPr indent="-342900" lvl="0" marL="457200" marR="0" rtl="0" algn="l">
              <a:lnSpc>
                <a:spcPct val="90000"/>
              </a:lnSpc>
              <a:spcBef>
                <a:spcPts val="1000"/>
              </a:spcBef>
              <a:spcAft>
                <a:spcPts val="0"/>
              </a:spcAft>
              <a:buClr>
                <a:srgbClr val="151615"/>
              </a:buClr>
              <a:buSzPts val="1800"/>
              <a:buFont typeface="Arial"/>
              <a:buChar char="•"/>
              <a:defRPr b="0" i="0" sz="1800" u="none" cap="none" strike="noStrike">
                <a:solidFill>
                  <a:srgbClr val="151615"/>
                </a:solidFill>
                <a:latin typeface="Atkinson Hyperlegible"/>
                <a:ea typeface="Atkinson Hyperlegible"/>
                <a:cs typeface="Atkinson Hyperlegible"/>
                <a:sym typeface="Atkinson Hyperlegible"/>
              </a:defRPr>
            </a:lvl1pPr>
            <a:lvl2pPr indent="-330200" lvl="1" marL="914400" marR="0" rtl="0" algn="l">
              <a:lnSpc>
                <a:spcPct val="90000"/>
              </a:lnSpc>
              <a:spcBef>
                <a:spcPts val="500"/>
              </a:spcBef>
              <a:spcAft>
                <a:spcPts val="0"/>
              </a:spcAft>
              <a:buClr>
                <a:srgbClr val="151615"/>
              </a:buClr>
              <a:buSzPts val="1600"/>
              <a:buFont typeface="Arial"/>
              <a:buChar char="•"/>
              <a:defRPr b="0" i="0" sz="1600" u="none" cap="none" strike="noStrike">
                <a:solidFill>
                  <a:srgbClr val="151615"/>
                </a:solidFill>
                <a:latin typeface="Atkinson Hyperlegible"/>
                <a:ea typeface="Atkinson Hyperlegible"/>
                <a:cs typeface="Atkinson Hyperlegible"/>
                <a:sym typeface="Atkinson Hyperlegible"/>
              </a:defRPr>
            </a:lvl2pPr>
            <a:lvl3pPr indent="-330200" lvl="2" marL="1371600" marR="0" rtl="0" algn="l">
              <a:lnSpc>
                <a:spcPct val="90000"/>
              </a:lnSpc>
              <a:spcBef>
                <a:spcPts val="500"/>
              </a:spcBef>
              <a:spcAft>
                <a:spcPts val="0"/>
              </a:spcAft>
              <a:buClr>
                <a:schemeClr val="dk1"/>
              </a:buClr>
              <a:buSzPts val="1600"/>
              <a:buFont typeface="Courier New"/>
              <a:buChar char="o"/>
              <a:defRPr b="0" i="0" sz="1600" u="none" cap="none" strike="noStrike">
                <a:solidFill>
                  <a:schemeClr val="dk1"/>
                </a:solidFill>
                <a:latin typeface="Atkinson Hyperlegible"/>
                <a:ea typeface="Atkinson Hyperlegible"/>
                <a:cs typeface="Atkinson Hyperlegible"/>
                <a:sym typeface="Atkinson Hyperlegible"/>
              </a:defRPr>
            </a:lvl3pPr>
            <a:lvl4pPr indent="-309880" lvl="3" marL="1828800" marR="0" rtl="0" algn="l">
              <a:lnSpc>
                <a:spcPct val="90000"/>
              </a:lnSpc>
              <a:spcBef>
                <a:spcPts val="500"/>
              </a:spcBef>
              <a:spcAft>
                <a:spcPts val="0"/>
              </a:spcAft>
              <a:buClr>
                <a:schemeClr val="dk1"/>
              </a:buClr>
              <a:buSzPts val="1280"/>
              <a:buFont typeface="Noto Sans Symbols"/>
              <a:buChar char="⮚"/>
              <a:defRPr b="0" i="0" sz="1600" u="none" cap="none" strike="noStrike">
                <a:solidFill>
                  <a:schemeClr val="dk1"/>
                </a:solidFill>
                <a:latin typeface="Atkinson Hyperlegible"/>
                <a:ea typeface="Atkinson Hyperlegible"/>
                <a:cs typeface="Atkinson Hyperlegible"/>
                <a:sym typeface="Atkinson Hyperlegible"/>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15"/>
          <p:cNvSpPr txBox="1"/>
          <p:nvPr>
            <p:ph idx="3" type="body"/>
          </p:nvPr>
        </p:nvSpPr>
        <p:spPr>
          <a:xfrm>
            <a:off x="6172199" y="1555218"/>
            <a:ext cx="5180013" cy="426527"/>
          </a:xfrm>
          <a:prstGeom prst="rect">
            <a:avLst/>
          </a:prstGeom>
          <a:noFill/>
          <a:ln>
            <a:noFill/>
          </a:ln>
        </p:spPr>
        <p:txBody>
          <a:bodyPr anchorCtr="0" anchor="t" bIns="45700" lIns="91425" spcFirstLastPara="1" rIns="91425" wrap="square" tIns="45700">
            <a:spAutoFit/>
          </a:bodyPr>
          <a:lstStyle>
            <a:lvl1pPr indent="-228600" lvl="0" marL="457200" marR="0" rtl="0" algn="l">
              <a:lnSpc>
                <a:spcPct val="90000"/>
              </a:lnSpc>
              <a:spcBef>
                <a:spcPts val="1000"/>
              </a:spcBef>
              <a:spcAft>
                <a:spcPts val="0"/>
              </a:spcAft>
              <a:buClr>
                <a:schemeClr val="lt2"/>
              </a:buClr>
              <a:buSzPts val="2400"/>
              <a:buFont typeface="Arial"/>
              <a:buNone/>
              <a:defRPr b="0" i="0" sz="2400" u="none" cap="none" strike="noStrike">
                <a:solidFill>
                  <a:schemeClr val="lt2"/>
                </a:solidFill>
                <a:latin typeface="Atkinson Hyperlegible"/>
                <a:ea typeface="Atkinson Hyperlegible"/>
                <a:cs typeface="Atkinson Hyperlegible"/>
                <a:sym typeface="Atkinson Hyperlegible"/>
              </a:defRPr>
            </a:lvl1pPr>
            <a:lvl2pPr indent="-330200" lvl="1" marL="914400" marR="0" rtl="0" algn="l">
              <a:lnSpc>
                <a:spcPct val="90000"/>
              </a:lnSpc>
              <a:spcBef>
                <a:spcPts val="500"/>
              </a:spcBef>
              <a:spcAft>
                <a:spcPts val="0"/>
              </a:spcAft>
              <a:buClr>
                <a:srgbClr val="151615"/>
              </a:buClr>
              <a:buSzPts val="1600"/>
              <a:buFont typeface="Arial"/>
              <a:buChar char="•"/>
              <a:defRPr b="0" i="0" sz="1600" u="none" cap="none" strike="noStrike">
                <a:solidFill>
                  <a:srgbClr val="151615"/>
                </a:solidFill>
                <a:latin typeface="Helvetica Neue"/>
                <a:ea typeface="Helvetica Neue"/>
                <a:cs typeface="Helvetica Neue"/>
                <a:sym typeface="Helvetica Neue"/>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15"/>
          <p:cNvSpPr txBox="1"/>
          <p:nvPr>
            <p:ph idx="4" type="body"/>
          </p:nvPr>
        </p:nvSpPr>
        <p:spPr>
          <a:xfrm>
            <a:off x="6172200" y="2379130"/>
            <a:ext cx="5183188" cy="1228670"/>
          </a:xfrm>
          <a:prstGeom prst="rect">
            <a:avLst/>
          </a:prstGeom>
          <a:noFill/>
          <a:ln>
            <a:noFill/>
          </a:ln>
        </p:spPr>
        <p:txBody>
          <a:bodyPr anchorCtr="0" anchor="t" bIns="45700" lIns="91425" spcFirstLastPara="1" rIns="91425" wrap="square" tIns="45700">
            <a:spAutoFit/>
          </a:bodyPr>
          <a:lstStyle>
            <a:lvl1pPr indent="-342900" lvl="0" marL="457200" marR="0" rtl="0" algn="l">
              <a:lnSpc>
                <a:spcPct val="90000"/>
              </a:lnSpc>
              <a:spcBef>
                <a:spcPts val="1000"/>
              </a:spcBef>
              <a:spcAft>
                <a:spcPts val="0"/>
              </a:spcAft>
              <a:buClr>
                <a:srgbClr val="151615"/>
              </a:buClr>
              <a:buSzPts val="1800"/>
              <a:buFont typeface="Arial"/>
              <a:buChar char="•"/>
              <a:defRPr b="0" i="0" sz="1800" u="none" cap="none" strike="noStrike">
                <a:solidFill>
                  <a:srgbClr val="151615"/>
                </a:solidFill>
                <a:latin typeface="Atkinson Hyperlegible"/>
                <a:ea typeface="Atkinson Hyperlegible"/>
                <a:cs typeface="Atkinson Hyperlegible"/>
                <a:sym typeface="Atkinson Hyperlegible"/>
              </a:defRPr>
            </a:lvl1pPr>
            <a:lvl2pPr indent="-330200" lvl="1" marL="914400" marR="0" rtl="0" algn="l">
              <a:lnSpc>
                <a:spcPct val="90000"/>
              </a:lnSpc>
              <a:spcBef>
                <a:spcPts val="500"/>
              </a:spcBef>
              <a:spcAft>
                <a:spcPts val="0"/>
              </a:spcAft>
              <a:buClr>
                <a:srgbClr val="151615"/>
              </a:buClr>
              <a:buSzPts val="1600"/>
              <a:buFont typeface="Arial"/>
              <a:buChar char="•"/>
              <a:defRPr b="0" i="0" sz="1600" u="none" cap="none" strike="noStrike">
                <a:solidFill>
                  <a:srgbClr val="151615"/>
                </a:solidFill>
                <a:latin typeface="Atkinson Hyperlegible"/>
                <a:ea typeface="Atkinson Hyperlegible"/>
                <a:cs typeface="Atkinson Hyperlegible"/>
                <a:sym typeface="Atkinson Hyperlegible"/>
              </a:defRPr>
            </a:lvl2pPr>
            <a:lvl3pPr indent="-330200" lvl="2" marL="1371600" marR="0" rtl="0" algn="l">
              <a:lnSpc>
                <a:spcPct val="90000"/>
              </a:lnSpc>
              <a:spcBef>
                <a:spcPts val="500"/>
              </a:spcBef>
              <a:spcAft>
                <a:spcPts val="0"/>
              </a:spcAft>
              <a:buClr>
                <a:schemeClr val="dk1"/>
              </a:buClr>
              <a:buSzPts val="1600"/>
              <a:buFont typeface="Courier New"/>
              <a:buChar char="o"/>
              <a:defRPr b="0" i="0" sz="1600" u="none" cap="none" strike="noStrike">
                <a:solidFill>
                  <a:schemeClr val="dk1"/>
                </a:solidFill>
                <a:latin typeface="Atkinson Hyperlegible"/>
                <a:ea typeface="Atkinson Hyperlegible"/>
                <a:cs typeface="Atkinson Hyperlegible"/>
                <a:sym typeface="Atkinson Hyperlegible"/>
              </a:defRPr>
            </a:lvl3pPr>
            <a:lvl4pPr indent="-309880" lvl="3" marL="1828800" marR="0" rtl="0" algn="l">
              <a:lnSpc>
                <a:spcPct val="90000"/>
              </a:lnSpc>
              <a:spcBef>
                <a:spcPts val="500"/>
              </a:spcBef>
              <a:spcAft>
                <a:spcPts val="0"/>
              </a:spcAft>
              <a:buClr>
                <a:schemeClr val="dk1"/>
              </a:buClr>
              <a:buSzPts val="1280"/>
              <a:buFont typeface="Noto Sans Symbols"/>
              <a:buChar char="⮚"/>
              <a:defRPr b="0" i="0" sz="1600" u="none" cap="none" strike="noStrike">
                <a:solidFill>
                  <a:schemeClr val="dk1"/>
                </a:solidFill>
                <a:latin typeface="Atkinson Hyperlegible"/>
                <a:ea typeface="Atkinson Hyperlegible"/>
                <a:cs typeface="Atkinson Hyperlegible"/>
                <a:sym typeface="Atkinson Hyperlegible"/>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A90"/>
                </a:solidFill>
                <a:latin typeface="Atkinson Hyperlegible"/>
                <a:ea typeface="Atkinson Hyperlegible"/>
                <a:cs typeface="Atkinson Hyperlegible"/>
                <a:sym typeface="Atkinson Hyperlegible"/>
              </a:defRPr>
            </a:lvl1pPr>
            <a:lvl2pPr indent="0" lvl="1" marL="0" algn="r">
              <a:spcBef>
                <a:spcPts val="0"/>
              </a:spcBef>
              <a:buNone/>
              <a:defRPr b="0" i="0" sz="1200">
                <a:solidFill>
                  <a:srgbClr val="888A90"/>
                </a:solidFill>
                <a:latin typeface="Atkinson Hyperlegible"/>
                <a:ea typeface="Atkinson Hyperlegible"/>
                <a:cs typeface="Atkinson Hyperlegible"/>
                <a:sym typeface="Atkinson Hyperlegible"/>
              </a:defRPr>
            </a:lvl2pPr>
            <a:lvl3pPr indent="0" lvl="2" marL="0" algn="r">
              <a:spcBef>
                <a:spcPts val="0"/>
              </a:spcBef>
              <a:buNone/>
              <a:defRPr b="0" i="0" sz="1200">
                <a:solidFill>
                  <a:srgbClr val="888A90"/>
                </a:solidFill>
                <a:latin typeface="Atkinson Hyperlegible"/>
                <a:ea typeface="Atkinson Hyperlegible"/>
                <a:cs typeface="Atkinson Hyperlegible"/>
                <a:sym typeface="Atkinson Hyperlegible"/>
              </a:defRPr>
            </a:lvl3pPr>
            <a:lvl4pPr indent="0" lvl="3" marL="0" algn="r">
              <a:spcBef>
                <a:spcPts val="0"/>
              </a:spcBef>
              <a:buNone/>
              <a:defRPr b="0" i="0" sz="1200">
                <a:solidFill>
                  <a:srgbClr val="888A90"/>
                </a:solidFill>
                <a:latin typeface="Atkinson Hyperlegible"/>
                <a:ea typeface="Atkinson Hyperlegible"/>
                <a:cs typeface="Atkinson Hyperlegible"/>
                <a:sym typeface="Atkinson Hyperlegible"/>
              </a:defRPr>
            </a:lvl4pPr>
            <a:lvl5pPr indent="0" lvl="4" marL="0" algn="r">
              <a:spcBef>
                <a:spcPts val="0"/>
              </a:spcBef>
              <a:buNone/>
              <a:defRPr b="0" i="0" sz="1200">
                <a:solidFill>
                  <a:srgbClr val="888A90"/>
                </a:solidFill>
                <a:latin typeface="Atkinson Hyperlegible"/>
                <a:ea typeface="Atkinson Hyperlegible"/>
                <a:cs typeface="Atkinson Hyperlegible"/>
                <a:sym typeface="Atkinson Hyperlegible"/>
              </a:defRPr>
            </a:lvl5pPr>
            <a:lvl6pPr indent="0" lvl="5" marL="0" algn="r">
              <a:spcBef>
                <a:spcPts val="0"/>
              </a:spcBef>
              <a:buNone/>
              <a:defRPr b="0" i="0" sz="1200">
                <a:solidFill>
                  <a:srgbClr val="888A90"/>
                </a:solidFill>
                <a:latin typeface="Atkinson Hyperlegible"/>
                <a:ea typeface="Atkinson Hyperlegible"/>
                <a:cs typeface="Atkinson Hyperlegible"/>
                <a:sym typeface="Atkinson Hyperlegible"/>
              </a:defRPr>
            </a:lvl6pPr>
            <a:lvl7pPr indent="0" lvl="6" marL="0" algn="r">
              <a:spcBef>
                <a:spcPts val="0"/>
              </a:spcBef>
              <a:buNone/>
              <a:defRPr b="0" i="0" sz="1200">
                <a:solidFill>
                  <a:srgbClr val="888A90"/>
                </a:solidFill>
                <a:latin typeface="Atkinson Hyperlegible"/>
                <a:ea typeface="Atkinson Hyperlegible"/>
                <a:cs typeface="Atkinson Hyperlegible"/>
                <a:sym typeface="Atkinson Hyperlegible"/>
              </a:defRPr>
            </a:lvl7pPr>
            <a:lvl8pPr indent="0" lvl="7" marL="0" algn="r">
              <a:spcBef>
                <a:spcPts val="0"/>
              </a:spcBef>
              <a:buNone/>
              <a:defRPr b="0" i="0" sz="1200">
                <a:solidFill>
                  <a:srgbClr val="888A90"/>
                </a:solidFill>
                <a:latin typeface="Atkinson Hyperlegible"/>
                <a:ea typeface="Atkinson Hyperlegible"/>
                <a:cs typeface="Atkinson Hyperlegible"/>
                <a:sym typeface="Atkinson Hyperlegible"/>
              </a:defRPr>
            </a:lvl8pPr>
            <a:lvl9pPr indent="0" lvl="8" marL="0" algn="r">
              <a:spcBef>
                <a:spcPts val="0"/>
              </a:spcBef>
              <a:buNone/>
              <a:defRPr b="0" i="0" sz="1200">
                <a:solidFill>
                  <a:srgbClr val="888A90"/>
                </a:solidFill>
                <a:latin typeface="Atkinson Hyperlegible"/>
                <a:ea typeface="Atkinson Hyperlegible"/>
                <a:cs typeface="Atkinson Hyperlegible"/>
                <a:sym typeface="Atkinson Hyperlegible"/>
              </a:defRPr>
            </a:lvl9pPr>
          </a:lstStyle>
          <a:p>
            <a:pPr indent="0" lvl="0" marL="0" rtl="0" algn="r">
              <a:spcBef>
                <a:spcPts val="0"/>
              </a:spcBef>
              <a:spcAft>
                <a:spcPts val="0"/>
              </a:spcAft>
              <a:buNone/>
            </a:pPr>
            <a:fld id="{00000000-1234-1234-1234-123412341234}" type="slidenum">
              <a:rPr lang="en-US"/>
              <a:t>‹#›</a:t>
            </a:fld>
            <a:endParaRPr/>
          </a:p>
        </p:txBody>
      </p:sp>
      <p:sp>
        <p:nvSpPr>
          <p:cNvPr id="37" name="Google Shape;37;p15"/>
          <p:cNvSpPr txBox="1"/>
          <p:nvPr>
            <p:ph type="title"/>
          </p:nvPr>
        </p:nvSpPr>
        <p:spPr>
          <a:xfrm>
            <a:off x="439189" y="280421"/>
            <a:ext cx="9195262" cy="707758"/>
          </a:xfrm>
          <a:prstGeom prst="rect">
            <a:avLst/>
          </a:prstGeom>
          <a:noFill/>
          <a:ln>
            <a:noFill/>
          </a:ln>
        </p:spPr>
        <p:txBody>
          <a:bodyPr anchorCtr="0" anchor="t" bIns="45700" lIns="91425" spcFirstLastPara="1" rIns="91425" wrap="square" tIns="45700">
            <a:spAutoFit/>
          </a:bodyPr>
          <a:lstStyle>
            <a:lvl1pPr lvl="0" algn="l">
              <a:lnSpc>
                <a:spcPct val="90000"/>
              </a:lnSpc>
              <a:spcBef>
                <a:spcPts val="0"/>
              </a:spcBef>
              <a:spcAft>
                <a:spcPts val="0"/>
              </a:spcAft>
              <a:buClr>
                <a:schemeClr val="lt1"/>
              </a:buClr>
              <a:buSzPts val="4400"/>
              <a:buFont typeface="Atkinson Hyperlegible"/>
              <a:buNone/>
              <a:defRPr b="1" i="0" sz="4400">
                <a:solidFill>
                  <a:schemeClr val="lt1"/>
                </a:solidFill>
                <a:latin typeface="Atkinson Hyperlegible"/>
                <a:ea typeface="Atkinson Hyperlegible"/>
                <a:cs typeface="Atkinson Hyperlegible"/>
                <a:sym typeface="Atkinson Hyperlegibl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8" name="Google Shape;38;p15"/>
          <p:cNvPicPr preferRelativeResize="0"/>
          <p:nvPr/>
        </p:nvPicPr>
        <p:blipFill rotWithShape="1">
          <a:blip r:embed="rId2">
            <a:alphaModFix/>
          </a:blip>
          <a:srcRect b="0" l="0" r="0" t="0"/>
          <a:stretch/>
        </p:blipFill>
        <p:spPr>
          <a:xfrm>
            <a:off x="325165" y="6242480"/>
            <a:ext cx="1752600" cy="381000"/>
          </a:xfrm>
          <a:prstGeom prst="rect">
            <a:avLst/>
          </a:prstGeom>
          <a:noFill/>
          <a:ln>
            <a:noFill/>
          </a:ln>
        </p:spPr>
      </p:pic>
      <p:pic>
        <p:nvPicPr>
          <p:cNvPr descr="A black background with a black square" id="39" name="Google Shape;39;p15"/>
          <p:cNvPicPr preferRelativeResize="0"/>
          <p:nvPr/>
        </p:nvPicPr>
        <p:blipFill rotWithShape="1">
          <a:blip r:embed="rId3">
            <a:alphaModFix/>
          </a:blip>
          <a:srcRect b="0" l="15872" r="0" t="0"/>
          <a:stretch/>
        </p:blipFill>
        <p:spPr>
          <a:xfrm>
            <a:off x="2366464" y="6219739"/>
            <a:ext cx="2086963" cy="4126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Header - One Column">
  <p:cSld name="White Header - One Column">
    <p:spTree>
      <p:nvGrpSpPr>
        <p:cNvPr id="40" name="Shape 40"/>
        <p:cNvGrpSpPr/>
        <p:nvPr/>
      </p:nvGrpSpPr>
      <p:grpSpPr>
        <a:xfrm>
          <a:off x="0" y="0"/>
          <a:ext cx="0" cy="0"/>
          <a:chOff x="0" y="0"/>
          <a:chExt cx="0" cy="0"/>
        </a:xfrm>
      </p:grpSpPr>
      <p:sp>
        <p:nvSpPr>
          <p:cNvPr id="41" name="Google Shape;41;p16"/>
          <p:cNvSpPr txBox="1"/>
          <p:nvPr>
            <p:ph type="title"/>
          </p:nvPr>
        </p:nvSpPr>
        <p:spPr>
          <a:xfrm>
            <a:off x="838200" y="548084"/>
            <a:ext cx="10515600" cy="707758"/>
          </a:xfrm>
          <a:prstGeom prst="rect">
            <a:avLst/>
          </a:prstGeom>
          <a:noFill/>
          <a:ln>
            <a:noFill/>
          </a:ln>
        </p:spPr>
        <p:txBody>
          <a:bodyPr anchorCtr="0" anchor="t" bIns="45700" lIns="91425" spcFirstLastPara="1" rIns="91425" wrap="square" tIns="45700">
            <a:spAutoFit/>
          </a:bodyPr>
          <a:lstStyle>
            <a:lvl1pPr lvl="0" algn="l">
              <a:lnSpc>
                <a:spcPct val="90000"/>
              </a:lnSpc>
              <a:spcBef>
                <a:spcPts val="0"/>
              </a:spcBef>
              <a:spcAft>
                <a:spcPts val="0"/>
              </a:spcAft>
              <a:buClr>
                <a:srgbClr val="0C2340"/>
              </a:buClr>
              <a:buSzPts val="4400"/>
              <a:buFont typeface="Atkinson Hyperlegible"/>
              <a:buNone/>
              <a:defRPr b="1" i="0">
                <a:solidFill>
                  <a:srgbClr val="0C2340"/>
                </a:solidFill>
                <a:latin typeface="Atkinson Hyperlegible"/>
                <a:ea typeface="Atkinson Hyperlegible"/>
                <a:cs typeface="Atkinson Hyperlegible"/>
                <a:sym typeface="Atkinson Hyperlegibl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6"/>
          <p:cNvSpPr txBox="1"/>
          <p:nvPr>
            <p:ph idx="1" type="body"/>
          </p:nvPr>
        </p:nvSpPr>
        <p:spPr>
          <a:xfrm>
            <a:off x="838200" y="1699681"/>
            <a:ext cx="10515600" cy="1226490"/>
          </a:xfrm>
          <a:prstGeom prst="rect">
            <a:avLst/>
          </a:prstGeom>
          <a:noFill/>
          <a:ln>
            <a:noFill/>
          </a:ln>
        </p:spPr>
        <p:txBody>
          <a:bodyPr anchorCtr="0" anchor="t" bIns="45700" lIns="91425" spcFirstLastPara="1" rIns="91425" wrap="square" tIns="45700">
            <a:spAutoFit/>
          </a:bodyPr>
          <a:lstStyle>
            <a:lvl1pPr indent="-342900" lvl="0" marL="457200" marR="0" rtl="0" algn="l">
              <a:lnSpc>
                <a:spcPct val="90000"/>
              </a:lnSpc>
              <a:spcBef>
                <a:spcPts val="1000"/>
              </a:spcBef>
              <a:spcAft>
                <a:spcPts val="0"/>
              </a:spcAft>
              <a:buClr>
                <a:srgbClr val="151615"/>
              </a:buClr>
              <a:buSzPts val="1800"/>
              <a:buFont typeface="Arial"/>
              <a:buChar char="•"/>
              <a:defRPr b="0" i="0" sz="1800" u="none" cap="none" strike="noStrike">
                <a:solidFill>
                  <a:srgbClr val="151615"/>
                </a:solidFill>
                <a:latin typeface="Atkinson Hyperlegible"/>
                <a:ea typeface="Atkinson Hyperlegible"/>
                <a:cs typeface="Atkinson Hyperlegible"/>
                <a:sym typeface="Atkinson Hyperlegible"/>
              </a:defRPr>
            </a:lvl1pPr>
            <a:lvl2pPr indent="-330200" lvl="1" marL="914400" marR="0" rtl="0" algn="l">
              <a:lnSpc>
                <a:spcPct val="90000"/>
              </a:lnSpc>
              <a:spcBef>
                <a:spcPts val="500"/>
              </a:spcBef>
              <a:spcAft>
                <a:spcPts val="0"/>
              </a:spcAft>
              <a:buClr>
                <a:srgbClr val="151615"/>
              </a:buClr>
              <a:buSzPts val="1600"/>
              <a:buFont typeface="Arial"/>
              <a:buChar char="•"/>
              <a:defRPr b="0" i="0" sz="1600" u="none" cap="none" strike="noStrike">
                <a:solidFill>
                  <a:srgbClr val="151615"/>
                </a:solidFill>
                <a:latin typeface="Atkinson Hyperlegible"/>
                <a:ea typeface="Atkinson Hyperlegible"/>
                <a:cs typeface="Atkinson Hyperlegible"/>
                <a:sym typeface="Atkinson Hyperlegible"/>
              </a:defRPr>
            </a:lvl2pPr>
            <a:lvl3pPr indent="-330200" lvl="2" marL="1371600" marR="0" rtl="0" algn="l">
              <a:lnSpc>
                <a:spcPct val="90000"/>
              </a:lnSpc>
              <a:spcBef>
                <a:spcPts val="500"/>
              </a:spcBef>
              <a:spcAft>
                <a:spcPts val="0"/>
              </a:spcAft>
              <a:buClr>
                <a:schemeClr val="dk1"/>
              </a:buClr>
              <a:buSzPts val="1600"/>
              <a:buFont typeface="Courier New"/>
              <a:buChar char="o"/>
              <a:defRPr b="0" i="0" sz="1600" u="none" cap="none" strike="noStrike">
                <a:solidFill>
                  <a:schemeClr val="dk1"/>
                </a:solidFill>
                <a:latin typeface="Atkinson Hyperlegible"/>
                <a:ea typeface="Atkinson Hyperlegible"/>
                <a:cs typeface="Atkinson Hyperlegible"/>
                <a:sym typeface="Atkinson Hyperlegible"/>
              </a:defRPr>
            </a:lvl3pPr>
            <a:lvl4pPr indent="-309880" lvl="3" marL="1828800" marR="0" rtl="0" algn="l">
              <a:lnSpc>
                <a:spcPct val="90000"/>
              </a:lnSpc>
              <a:spcBef>
                <a:spcPts val="500"/>
              </a:spcBef>
              <a:spcAft>
                <a:spcPts val="0"/>
              </a:spcAft>
              <a:buClr>
                <a:schemeClr val="dk1"/>
              </a:buClr>
              <a:buSzPts val="1280"/>
              <a:buFont typeface="Noto Sans Symbols"/>
              <a:buChar char="⮚"/>
              <a:defRPr b="0" i="0" sz="1600" u="none" cap="none" strike="noStrike">
                <a:solidFill>
                  <a:schemeClr val="dk1"/>
                </a:solidFill>
                <a:latin typeface="Atkinson Hyperlegible"/>
                <a:ea typeface="Atkinson Hyperlegible"/>
                <a:cs typeface="Atkinson Hyperlegible"/>
                <a:sym typeface="Atkinson Hyperlegible"/>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 name="Google Shape;4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A90"/>
                </a:solidFill>
                <a:latin typeface="Atkinson Hyperlegible"/>
                <a:ea typeface="Atkinson Hyperlegible"/>
                <a:cs typeface="Atkinson Hyperlegible"/>
                <a:sym typeface="Atkinson Hyperlegible"/>
              </a:defRPr>
            </a:lvl1pPr>
            <a:lvl2pPr indent="0" lvl="1" marL="0" algn="r">
              <a:spcBef>
                <a:spcPts val="0"/>
              </a:spcBef>
              <a:buNone/>
              <a:defRPr b="0" i="0" sz="1200">
                <a:solidFill>
                  <a:srgbClr val="888A90"/>
                </a:solidFill>
                <a:latin typeface="Atkinson Hyperlegible"/>
                <a:ea typeface="Atkinson Hyperlegible"/>
                <a:cs typeface="Atkinson Hyperlegible"/>
                <a:sym typeface="Atkinson Hyperlegible"/>
              </a:defRPr>
            </a:lvl2pPr>
            <a:lvl3pPr indent="0" lvl="2" marL="0" algn="r">
              <a:spcBef>
                <a:spcPts val="0"/>
              </a:spcBef>
              <a:buNone/>
              <a:defRPr b="0" i="0" sz="1200">
                <a:solidFill>
                  <a:srgbClr val="888A90"/>
                </a:solidFill>
                <a:latin typeface="Atkinson Hyperlegible"/>
                <a:ea typeface="Atkinson Hyperlegible"/>
                <a:cs typeface="Atkinson Hyperlegible"/>
                <a:sym typeface="Atkinson Hyperlegible"/>
              </a:defRPr>
            </a:lvl3pPr>
            <a:lvl4pPr indent="0" lvl="3" marL="0" algn="r">
              <a:spcBef>
                <a:spcPts val="0"/>
              </a:spcBef>
              <a:buNone/>
              <a:defRPr b="0" i="0" sz="1200">
                <a:solidFill>
                  <a:srgbClr val="888A90"/>
                </a:solidFill>
                <a:latin typeface="Atkinson Hyperlegible"/>
                <a:ea typeface="Atkinson Hyperlegible"/>
                <a:cs typeface="Atkinson Hyperlegible"/>
                <a:sym typeface="Atkinson Hyperlegible"/>
              </a:defRPr>
            </a:lvl4pPr>
            <a:lvl5pPr indent="0" lvl="4" marL="0" algn="r">
              <a:spcBef>
                <a:spcPts val="0"/>
              </a:spcBef>
              <a:buNone/>
              <a:defRPr b="0" i="0" sz="1200">
                <a:solidFill>
                  <a:srgbClr val="888A90"/>
                </a:solidFill>
                <a:latin typeface="Atkinson Hyperlegible"/>
                <a:ea typeface="Atkinson Hyperlegible"/>
                <a:cs typeface="Atkinson Hyperlegible"/>
                <a:sym typeface="Atkinson Hyperlegible"/>
              </a:defRPr>
            </a:lvl5pPr>
            <a:lvl6pPr indent="0" lvl="5" marL="0" algn="r">
              <a:spcBef>
                <a:spcPts val="0"/>
              </a:spcBef>
              <a:buNone/>
              <a:defRPr b="0" i="0" sz="1200">
                <a:solidFill>
                  <a:srgbClr val="888A90"/>
                </a:solidFill>
                <a:latin typeface="Atkinson Hyperlegible"/>
                <a:ea typeface="Atkinson Hyperlegible"/>
                <a:cs typeface="Atkinson Hyperlegible"/>
                <a:sym typeface="Atkinson Hyperlegible"/>
              </a:defRPr>
            </a:lvl6pPr>
            <a:lvl7pPr indent="0" lvl="6" marL="0" algn="r">
              <a:spcBef>
                <a:spcPts val="0"/>
              </a:spcBef>
              <a:buNone/>
              <a:defRPr b="0" i="0" sz="1200">
                <a:solidFill>
                  <a:srgbClr val="888A90"/>
                </a:solidFill>
                <a:latin typeface="Atkinson Hyperlegible"/>
                <a:ea typeface="Atkinson Hyperlegible"/>
                <a:cs typeface="Atkinson Hyperlegible"/>
                <a:sym typeface="Atkinson Hyperlegible"/>
              </a:defRPr>
            </a:lvl7pPr>
            <a:lvl8pPr indent="0" lvl="7" marL="0" algn="r">
              <a:spcBef>
                <a:spcPts val="0"/>
              </a:spcBef>
              <a:buNone/>
              <a:defRPr b="0" i="0" sz="1200">
                <a:solidFill>
                  <a:srgbClr val="888A90"/>
                </a:solidFill>
                <a:latin typeface="Atkinson Hyperlegible"/>
                <a:ea typeface="Atkinson Hyperlegible"/>
                <a:cs typeface="Atkinson Hyperlegible"/>
                <a:sym typeface="Atkinson Hyperlegible"/>
              </a:defRPr>
            </a:lvl8pPr>
            <a:lvl9pPr indent="0" lvl="8" marL="0" algn="r">
              <a:spcBef>
                <a:spcPts val="0"/>
              </a:spcBef>
              <a:buNone/>
              <a:defRPr b="0" i="0" sz="1200">
                <a:solidFill>
                  <a:srgbClr val="888A90"/>
                </a:solidFill>
                <a:latin typeface="Atkinson Hyperlegible"/>
                <a:ea typeface="Atkinson Hyperlegible"/>
                <a:cs typeface="Atkinson Hyperlegible"/>
                <a:sym typeface="Atkinson Hyperlegible"/>
              </a:defRPr>
            </a:lvl9pPr>
          </a:lstStyle>
          <a:p>
            <a:pPr indent="0" lvl="0" marL="0" rtl="0" algn="r">
              <a:spcBef>
                <a:spcPts val="0"/>
              </a:spcBef>
              <a:spcAft>
                <a:spcPts val="0"/>
              </a:spcAft>
              <a:buNone/>
            </a:pPr>
            <a:fld id="{00000000-1234-1234-1234-123412341234}" type="slidenum">
              <a:rPr lang="en-US"/>
              <a:t>‹#›</a:t>
            </a:fld>
            <a:endParaRPr/>
          </a:p>
        </p:txBody>
      </p:sp>
      <p:pic>
        <p:nvPicPr>
          <p:cNvPr id="44" name="Google Shape;44;p16"/>
          <p:cNvPicPr preferRelativeResize="0"/>
          <p:nvPr/>
        </p:nvPicPr>
        <p:blipFill rotWithShape="1">
          <a:blip r:embed="rId2">
            <a:alphaModFix/>
          </a:blip>
          <a:srcRect b="0" l="0" r="0" t="0"/>
          <a:stretch/>
        </p:blipFill>
        <p:spPr>
          <a:xfrm>
            <a:off x="325165" y="6242480"/>
            <a:ext cx="1752600" cy="381000"/>
          </a:xfrm>
          <a:prstGeom prst="rect">
            <a:avLst/>
          </a:prstGeom>
          <a:noFill/>
          <a:ln>
            <a:noFill/>
          </a:ln>
        </p:spPr>
      </p:pic>
      <p:pic>
        <p:nvPicPr>
          <p:cNvPr descr="A black background with a black square" id="45" name="Google Shape;45;p16"/>
          <p:cNvPicPr preferRelativeResize="0"/>
          <p:nvPr/>
        </p:nvPicPr>
        <p:blipFill rotWithShape="1">
          <a:blip r:embed="rId3">
            <a:alphaModFix/>
          </a:blip>
          <a:srcRect b="0" l="15872" r="0" t="0"/>
          <a:stretch/>
        </p:blipFill>
        <p:spPr>
          <a:xfrm>
            <a:off x="2366464" y="6219739"/>
            <a:ext cx="2086963" cy="4126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Header - Two Columns" type="twoTxTwoObj">
  <p:cSld name="TWO_OBJECTS_WITH_TEXT">
    <p:spTree>
      <p:nvGrpSpPr>
        <p:cNvPr id="46" name="Shape 46"/>
        <p:cNvGrpSpPr/>
        <p:nvPr/>
      </p:nvGrpSpPr>
      <p:grpSpPr>
        <a:xfrm>
          <a:off x="0" y="0"/>
          <a:ext cx="0" cy="0"/>
          <a:chOff x="0" y="0"/>
          <a:chExt cx="0" cy="0"/>
        </a:xfrm>
      </p:grpSpPr>
      <p:sp>
        <p:nvSpPr>
          <p:cNvPr id="47" name="Google Shape;47;p17"/>
          <p:cNvSpPr txBox="1"/>
          <p:nvPr>
            <p:ph type="title"/>
          </p:nvPr>
        </p:nvSpPr>
        <p:spPr>
          <a:xfrm>
            <a:off x="839788" y="548083"/>
            <a:ext cx="10514012" cy="707758"/>
          </a:xfrm>
          <a:prstGeom prst="rect">
            <a:avLst/>
          </a:prstGeom>
          <a:noFill/>
          <a:ln>
            <a:noFill/>
          </a:ln>
        </p:spPr>
        <p:txBody>
          <a:bodyPr anchorCtr="0" anchor="t" bIns="45700" lIns="91425" spcFirstLastPara="1" rIns="91425" wrap="square" tIns="45700">
            <a:spAutoFit/>
          </a:bodyPr>
          <a:lstStyle>
            <a:lvl1pPr lvl="0" algn="l">
              <a:lnSpc>
                <a:spcPct val="90000"/>
              </a:lnSpc>
              <a:spcBef>
                <a:spcPts val="0"/>
              </a:spcBef>
              <a:spcAft>
                <a:spcPts val="0"/>
              </a:spcAft>
              <a:buClr>
                <a:srgbClr val="0C2340"/>
              </a:buClr>
              <a:buSzPts val="4400"/>
              <a:buFont typeface="Atkinson Hyperlegible"/>
              <a:buNone/>
              <a:defRPr b="1" i="0">
                <a:solidFill>
                  <a:srgbClr val="0C2340"/>
                </a:solidFill>
                <a:latin typeface="Atkinson Hyperlegible"/>
                <a:ea typeface="Atkinson Hyperlegible"/>
                <a:cs typeface="Atkinson Hyperlegible"/>
                <a:sym typeface="Atkinson Hyperlegibl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17"/>
          <p:cNvSpPr txBox="1"/>
          <p:nvPr>
            <p:ph idx="1" type="body"/>
          </p:nvPr>
        </p:nvSpPr>
        <p:spPr>
          <a:xfrm>
            <a:off x="839787" y="1555218"/>
            <a:ext cx="5180013" cy="426527"/>
          </a:xfrm>
          <a:prstGeom prst="rect">
            <a:avLst/>
          </a:prstGeom>
          <a:noFill/>
          <a:ln>
            <a:noFill/>
          </a:ln>
        </p:spPr>
        <p:txBody>
          <a:bodyPr anchorCtr="0" anchor="t" bIns="45700" lIns="91425" spcFirstLastPara="1" rIns="91425" wrap="square" tIns="45700">
            <a:spAutoFit/>
          </a:bodyPr>
          <a:lstStyle>
            <a:lvl1pPr indent="-228600" lvl="0" marL="457200" marR="0" rtl="0" algn="l">
              <a:lnSpc>
                <a:spcPct val="90000"/>
              </a:lnSpc>
              <a:spcBef>
                <a:spcPts val="1000"/>
              </a:spcBef>
              <a:spcAft>
                <a:spcPts val="0"/>
              </a:spcAft>
              <a:buClr>
                <a:schemeClr val="lt2"/>
              </a:buClr>
              <a:buSzPts val="2400"/>
              <a:buFont typeface="Arial"/>
              <a:buNone/>
              <a:defRPr b="0" i="0" sz="2400" u="none" cap="none" strike="noStrike">
                <a:solidFill>
                  <a:schemeClr val="lt2"/>
                </a:solidFill>
                <a:latin typeface="Atkinson Hyperlegible"/>
                <a:ea typeface="Atkinson Hyperlegible"/>
                <a:cs typeface="Atkinson Hyperlegible"/>
                <a:sym typeface="Atkinson Hyperlegible"/>
              </a:defRPr>
            </a:lvl1pPr>
            <a:lvl2pPr indent="-330200" lvl="1" marL="914400" marR="0" rtl="0" algn="l">
              <a:lnSpc>
                <a:spcPct val="90000"/>
              </a:lnSpc>
              <a:spcBef>
                <a:spcPts val="500"/>
              </a:spcBef>
              <a:spcAft>
                <a:spcPts val="0"/>
              </a:spcAft>
              <a:buClr>
                <a:srgbClr val="151615"/>
              </a:buClr>
              <a:buSzPts val="1600"/>
              <a:buFont typeface="Arial"/>
              <a:buChar char="•"/>
              <a:defRPr b="0" i="0" sz="1600" u="none" cap="none" strike="noStrike">
                <a:solidFill>
                  <a:srgbClr val="151615"/>
                </a:solidFill>
                <a:latin typeface="Helvetica Neue"/>
                <a:ea typeface="Helvetica Neue"/>
                <a:cs typeface="Helvetica Neue"/>
                <a:sym typeface="Helvetica Neue"/>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 name="Google Shape;49;p17"/>
          <p:cNvSpPr txBox="1"/>
          <p:nvPr>
            <p:ph idx="2" type="body"/>
          </p:nvPr>
        </p:nvSpPr>
        <p:spPr>
          <a:xfrm>
            <a:off x="839788" y="2379130"/>
            <a:ext cx="5157787" cy="1200970"/>
          </a:xfrm>
          <a:prstGeom prst="rect">
            <a:avLst/>
          </a:prstGeom>
          <a:noFill/>
          <a:ln>
            <a:noFill/>
          </a:ln>
        </p:spPr>
        <p:txBody>
          <a:bodyPr anchorCtr="0" anchor="t" bIns="45700" lIns="91425" spcFirstLastPara="1" rIns="91425" wrap="square" tIns="45700">
            <a:spAutoFit/>
          </a:bodyPr>
          <a:lstStyle>
            <a:lvl1pPr indent="-342900" lvl="0" marL="457200" marR="0" rtl="0" algn="l">
              <a:lnSpc>
                <a:spcPct val="90000"/>
              </a:lnSpc>
              <a:spcBef>
                <a:spcPts val="1000"/>
              </a:spcBef>
              <a:spcAft>
                <a:spcPts val="0"/>
              </a:spcAft>
              <a:buClr>
                <a:srgbClr val="151615"/>
              </a:buClr>
              <a:buSzPts val="1800"/>
              <a:buFont typeface="Arial"/>
              <a:buChar char="•"/>
              <a:defRPr b="0" i="0" sz="1800" u="none" cap="none" strike="noStrike">
                <a:solidFill>
                  <a:srgbClr val="151615"/>
                </a:solidFill>
                <a:latin typeface="Atkinson Hyperlegible"/>
                <a:ea typeface="Atkinson Hyperlegible"/>
                <a:cs typeface="Atkinson Hyperlegible"/>
                <a:sym typeface="Atkinson Hyperlegible"/>
              </a:defRPr>
            </a:lvl1pPr>
            <a:lvl2pPr indent="-330200" lvl="1" marL="914400" marR="0" rtl="0" algn="l">
              <a:lnSpc>
                <a:spcPct val="90000"/>
              </a:lnSpc>
              <a:spcBef>
                <a:spcPts val="500"/>
              </a:spcBef>
              <a:spcAft>
                <a:spcPts val="0"/>
              </a:spcAft>
              <a:buClr>
                <a:srgbClr val="151615"/>
              </a:buClr>
              <a:buSzPts val="1600"/>
              <a:buFont typeface="Arial"/>
              <a:buChar char="•"/>
              <a:defRPr b="0" i="0" sz="1600" u="none" cap="none" strike="noStrike">
                <a:solidFill>
                  <a:srgbClr val="151615"/>
                </a:solidFill>
                <a:latin typeface="Atkinson Hyperlegible"/>
                <a:ea typeface="Atkinson Hyperlegible"/>
                <a:cs typeface="Atkinson Hyperlegible"/>
                <a:sym typeface="Atkinson Hyperlegible"/>
              </a:defRPr>
            </a:lvl2pPr>
            <a:lvl3pPr indent="-330200" lvl="2" marL="1371600" marR="0" rtl="0" algn="l">
              <a:lnSpc>
                <a:spcPct val="90000"/>
              </a:lnSpc>
              <a:spcBef>
                <a:spcPts val="500"/>
              </a:spcBef>
              <a:spcAft>
                <a:spcPts val="0"/>
              </a:spcAft>
              <a:buClr>
                <a:schemeClr val="dk1"/>
              </a:buClr>
              <a:buSzPts val="1600"/>
              <a:buFont typeface="Courier New"/>
              <a:buChar char="o"/>
              <a:defRPr b="0" i="0" sz="1600" u="none" cap="none" strike="noStrike">
                <a:solidFill>
                  <a:schemeClr val="dk1"/>
                </a:solidFill>
                <a:latin typeface="Atkinson Hyperlegible"/>
                <a:ea typeface="Atkinson Hyperlegible"/>
                <a:cs typeface="Atkinson Hyperlegible"/>
                <a:sym typeface="Atkinson Hyperlegible"/>
              </a:defRPr>
            </a:lvl3pPr>
            <a:lvl4pPr indent="-309880" lvl="3" marL="1828800" marR="0" rtl="0" algn="l">
              <a:lnSpc>
                <a:spcPct val="90000"/>
              </a:lnSpc>
              <a:spcBef>
                <a:spcPts val="500"/>
              </a:spcBef>
              <a:spcAft>
                <a:spcPts val="0"/>
              </a:spcAft>
              <a:buClr>
                <a:schemeClr val="dk1"/>
              </a:buClr>
              <a:buSzPts val="1280"/>
              <a:buFont typeface="Noto Sans Symbols"/>
              <a:buChar char="⮚"/>
              <a:defRPr b="0" i="0" sz="1600" u="none" cap="none" strike="noStrike">
                <a:solidFill>
                  <a:schemeClr val="dk1"/>
                </a:solidFill>
                <a:latin typeface="Atkinson Hyperlegible"/>
                <a:ea typeface="Atkinson Hyperlegible"/>
                <a:cs typeface="Atkinson Hyperlegible"/>
                <a:sym typeface="Atkinson Hyperlegible"/>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 name="Google Shape;50;p17"/>
          <p:cNvSpPr txBox="1"/>
          <p:nvPr>
            <p:ph idx="3" type="body"/>
          </p:nvPr>
        </p:nvSpPr>
        <p:spPr>
          <a:xfrm>
            <a:off x="6172199" y="1555218"/>
            <a:ext cx="5180013" cy="426527"/>
          </a:xfrm>
          <a:prstGeom prst="rect">
            <a:avLst/>
          </a:prstGeom>
          <a:noFill/>
          <a:ln>
            <a:noFill/>
          </a:ln>
        </p:spPr>
        <p:txBody>
          <a:bodyPr anchorCtr="0" anchor="t" bIns="45700" lIns="91425" spcFirstLastPara="1" rIns="91425" wrap="square" tIns="45700">
            <a:spAutoFit/>
          </a:bodyPr>
          <a:lstStyle>
            <a:lvl1pPr indent="-228600" lvl="0" marL="457200" marR="0" rtl="0" algn="l">
              <a:lnSpc>
                <a:spcPct val="90000"/>
              </a:lnSpc>
              <a:spcBef>
                <a:spcPts val="1000"/>
              </a:spcBef>
              <a:spcAft>
                <a:spcPts val="0"/>
              </a:spcAft>
              <a:buClr>
                <a:schemeClr val="lt2"/>
              </a:buClr>
              <a:buSzPts val="2400"/>
              <a:buFont typeface="Arial"/>
              <a:buNone/>
              <a:defRPr b="0" i="0" sz="2400" u="none" cap="none" strike="noStrike">
                <a:solidFill>
                  <a:schemeClr val="lt2"/>
                </a:solidFill>
                <a:latin typeface="Atkinson Hyperlegible"/>
                <a:ea typeface="Atkinson Hyperlegible"/>
                <a:cs typeface="Atkinson Hyperlegible"/>
                <a:sym typeface="Atkinson Hyperlegible"/>
              </a:defRPr>
            </a:lvl1pPr>
            <a:lvl2pPr indent="-330200" lvl="1" marL="914400" marR="0" rtl="0" algn="l">
              <a:lnSpc>
                <a:spcPct val="90000"/>
              </a:lnSpc>
              <a:spcBef>
                <a:spcPts val="500"/>
              </a:spcBef>
              <a:spcAft>
                <a:spcPts val="0"/>
              </a:spcAft>
              <a:buClr>
                <a:srgbClr val="151615"/>
              </a:buClr>
              <a:buSzPts val="1600"/>
              <a:buFont typeface="Arial"/>
              <a:buChar char="•"/>
              <a:defRPr b="0" i="0" sz="1600" u="none" cap="none" strike="noStrike">
                <a:solidFill>
                  <a:srgbClr val="151615"/>
                </a:solidFill>
                <a:latin typeface="Helvetica Neue"/>
                <a:ea typeface="Helvetica Neue"/>
                <a:cs typeface="Helvetica Neue"/>
                <a:sym typeface="Helvetica Neue"/>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 name="Google Shape;51;p17"/>
          <p:cNvSpPr txBox="1"/>
          <p:nvPr>
            <p:ph idx="4" type="body"/>
          </p:nvPr>
        </p:nvSpPr>
        <p:spPr>
          <a:xfrm>
            <a:off x="6172200" y="2379130"/>
            <a:ext cx="5183188" cy="1228670"/>
          </a:xfrm>
          <a:prstGeom prst="rect">
            <a:avLst/>
          </a:prstGeom>
          <a:noFill/>
          <a:ln>
            <a:noFill/>
          </a:ln>
        </p:spPr>
        <p:txBody>
          <a:bodyPr anchorCtr="0" anchor="t" bIns="45700" lIns="91425" spcFirstLastPara="1" rIns="91425" wrap="square" tIns="45700">
            <a:spAutoFit/>
          </a:bodyPr>
          <a:lstStyle>
            <a:lvl1pPr indent="-342900" lvl="0" marL="457200" marR="0" rtl="0" algn="l">
              <a:lnSpc>
                <a:spcPct val="90000"/>
              </a:lnSpc>
              <a:spcBef>
                <a:spcPts val="1000"/>
              </a:spcBef>
              <a:spcAft>
                <a:spcPts val="0"/>
              </a:spcAft>
              <a:buClr>
                <a:srgbClr val="151615"/>
              </a:buClr>
              <a:buSzPts val="1800"/>
              <a:buFont typeface="Arial"/>
              <a:buChar char="•"/>
              <a:defRPr b="0" i="0" sz="1800" u="none" cap="none" strike="noStrike">
                <a:solidFill>
                  <a:srgbClr val="151615"/>
                </a:solidFill>
                <a:latin typeface="Atkinson Hyperlegible"/>
                <a:ea typeface="Atkinson Hyperlegible"/>
                <a:cs typeface="Atkinson Hyperlegible"/>
                <a:sym typeface="Atkinson Hyperlegible"/>
              </a:defRPr>
            </a:lvl1pPr>
            <a:lvl2pPr indent="-330200" lvl="1" marL="914400" marR="0" rtl="0" algn="l">
              <a:lnSpc>
                <a:spcPct val="90000"/>
              </a:lnSpc>
              <a:spcBef>
                <a:spcPts val="500"/>
              </a:spcBef>
              <a:spcAft>
                <a:spcPts val="0"/>
              </a:spcAft>
              <a:buClr>
                <a:srgbClr val="151615"/>
              </a:buClr>
              <a:buSzPts val="1600"/>
              <a:buFont typeface="Arial"/>
              <a:buChar char="•"/>
              <a:defRPr b="0" i="0" sz="1600" u="none" cap="none" strike="noStrike">
                <a:solidFill>
                  <a:srgbClr val="151615"/>
                </a:solidFill>
                <a:latin typeface="Atkinson Hyperlegible"/>
                <a:ea typeface="Atkinson Hyperlegible"/>
                <a:cs typeface="Atkinson Hyperlegible"/>
                <a:sym typeface="Atkinson Hyperlegible"/>
              </a:defRPr>
            </a:lvl2pPr>
            <a:lvl3pPr indent="-330200" lvl="2" marL="1371600" marR="0" rtl="0" algn="l">
              <a:lnSpc>
                <a:spcPct val="90000"/>
              </a:lnSpc>
              <a:spcBef>
                <a:spcPts val="500"/>
              </a:spcBef>
              <a:spcAft>
                <a:spcPts val="0"/>
              </a:spcAft>
              <a:buClr>
                <a:schemeClr val="dk1"/>
              </a:buClr>
              <a:buSzPts val="1600"/>
              <a:buFont typeface="Courier New"/>
              <a:buChar char="o"/>
              <a:defRPr b="0" i="0" sz="1600" u="none" cap="none" strike="noStrike">
                <a:solidFill>
                  <a:schemeClr val="dk1"/>
                </a:solidFill>
                <a:latin typeface="Atkinson Hyperlegible"/>
                <a:ea typeface="Atkinson Hyperlegible"/>
                <a:cs typeface="Atkinson Hyperlegible"/>
                <a:sym typeface="Atkinson Hyperlegible"/>
              </a:defRPr>
            </a:lvl3pPr>
            <a:lvl4pPr indent="-309880" lvl="3" marL="1828800" marR="0" rtl="0" algn="l">
              <a:lnSpc>
                <a:spcPct val="90000"/>
              </a:lnSpc>
              <a:spcBef>
                <a:spcPts val="500"/>
              </a:spcBef>
              <a:spcAft>
                <a:spcPts val="0"/>
              </a:spcAft>
              <a:buClr>
                <a:schemeClr val="dk1"/>
              </a:buClr>
              <a:buSzPts val="1280"/>
              <a:buFont typeface="Noto Sans Symbols"/>
              <a:buChar char="⮚"/>
              <a:defRPr b="0" i="0" sz="1600" u="none" cap="none" strike="noStrike">
                <a:solidFill>
                  <a:schemeClr val="dk1"/>
                </a:solidFill>
                <a:latin typeface="Atkinson Hyperlegible"/>
                <a:ea typeface="Atkinson Hyperlegible"/>
                <a:cs typeface="Atkinson Hyperlegible"/>
                <a:sym typeface="Atkinson Hyperlegible"/>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 name="Google Shape;52;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A90"/>
                </a:solidFill>
                <a:latin typeface="Atkinson Hyperlegible"/>
                <a:ea typeface="Atkinson Hyperlegible"/>
                <a:cs typeface="Atkinson Hyperlegible"/>
                <a:sym typeface="Atkinson Hyperlegible"/>
              </a:defRPr>
            </a:lvl1pPr>
            <a:lvl2pPr indent="0" lvl="1" marL="0" algn="r">
              <a:spcBef>
                <a:spcPts val="0"/>
              </a:spcBef>
              <a:buNone/>
              <a:defRPr b="0" i="0" sz="1200">
                <a:solidFill>
                  <a:srgbClr val="888A90"/>
                </a:solidFill>
                <a:latin typeface="Atkinson Hyperlegible"/>
                <a:ea typeface="Atkinson Hyperlegible"/>
                <a:cs typeface="Atkinson Hyperlegible"/>
                <a:sym typeface="Atkinson Hyperlegible"/>
              </a:defRPr>
            </a:lvl2pPr>
            <a:lvl3pPr indent="0" lvl="2" marL="0" algn="r">
              <a:spcBef>
                <a:spcPts val="0"/>
              </a:spcBef>
              <a:buNone/>
              <a:defRPr b="0" i="0" sz="1200">
                <a:solidFill>
                  <a:srgbClr val="888A90"/>
                </a:solidFill>
                <a:latin typeface="Atkinson Hyperlegible"/>
                <a:ea typeface="Atkinson Hyperlegible"/>
                <a:cs typeface="Atkinson Hyperlegible"/>
                <a:sym typeface="Atkinson Hyperlegible"/>
              </a:defRPr>
            </a:lvl3pPr>
            <a:lvl4pPr indent="0" lvl="3" marL="0" algn="r">
              <a:spcBef>
                <a:spcPts val="0"/>
              </a:spcBef>
              <a:buNone/>
              <a:defRPr b="0" i="0" sz="1200">
                <a:solidFill>
                  <a:srgbClr val="888A90"/>
                </a:solidFill>
                <a:latin typeface="Atkinson Hyperlegible"/>
                <a:ea typeface="Atkinson Hyperlegible"/>
                <a:cs typeface="Atkinson Hyperlegible"/>
                <a:sym typeface="Atkinson Hyperlegible"/>
              </a:defRPr>
            </a:lvl4pPr>
            <a:lvl5pPr indent="0" lvl="4" marL="0" algn="r">
              <a:spcBef>
                <a:spcPts val="0"/>
              </a:spcBef>
              <a:buNone/>
              <a:defRPr b="0" i="0" sz="1200">
                <a:solidFill>
                  <a:srgbClr val="888A90"/>
                </a:solidFill>
                <a:latin typeface="Atkinson Hyperlegible"/>
                <a:ea typeface="Atkinson Hyperlegible"/>
                <a:cs typeface="Atkinson Hyperlegible"/>
                <a:sym typeface="Atkinson Hyperlegible"/>
              </a:defRPr>
            </a:lvl5pPr>
            <a:lvl6pPr indent="0" lvl="5" marL="0" algn="r">
              <a:spcBef>
                <a:spcPts val="0"/>
              </a:spcBef>
              <a:buNone/>
              <a:defRPr b="0" i="0" sz="1200">
                <a:solidFill>
                  <a:srgbClr val="888A90"/>
                </a:solidFill>
                <a:latin typeface="Atkinson Hyperlegible"/>
                <a:ea typeface="Atkinson Hyperlegible"/>
                <a:cs typeface="Atkinson Hyperlegible"/>
                <a:sym typeface="Atkinson Hyperlegible"/>
              </a:defRPr>
            </a:lvl6pPr>
            <a:lvl7pPr indent="0" lvl="6" marL="0" algn="r">
              <a:spcBef>
                <a:spcPts val="0"/>
              </a:spcBef>
              <a:buNone/>
              <a:defRPr b="0" i="0" sz="1200">
                <a:solidFill>
                  <a:srgbClr val="888A90"/>
                </a:solidFill>
                <a:latin typeface="Atkinson Hyperlegible"/>
                <a:ea typeface="Atkinson Hyperlegible"/>
                <a:cs typeface="Atkinson Hyperlegible"/>
                <a:sym typeface="Atkinson Hyperlegible"/>
              </a:defRPr>
            </a:lvl7pPr>
            <a:lvl8pPr indent="0" lvl="7" marL="0" algn="r">
              <a:spcBef>
                <a:spcPts val="0"/>
              </a:spcBef>
              <a:buNone/>
              <a:defRPr b="0" i="0" sz="1200">
                <a:solidFill>
                  <a:srgbClr val="888A90"/>
                </a:solidFill>
                <a:latin typeface="Atkinson Hyperlegible"/>
                <a:ea typeface="Atkinson Hyperlegible"/>
                <a:cs typeface="Atkinson Hyperlegible"/>
                <a:sym typeface="Atkinson Hyperlegible"/>
              </a:defRPr>
            </a:lvl8pPr>
            <a:lvl9pPr indent="0" lvl="8" marL="0" algn="r">
              <a:spcBef>
                <a:spcPts val="0"/>
              </a:spcBef>
              <a:buNone/>
              <a:defRPr b="0" i="0" sz="1200">
                <a:solidFill>
                  <a:srgbClr val="888A90"/>
                </a:solidFill>
                <a:latin typeface="Atkinson Hyperlegible"/>
                <a:ea typeface="Atkinson Hyperlegible"/>
                <a:cs typeface="Atkinson Hyperlegible"/>
                <a:sym typeface="Atkinson Hyperlegible"/>
              </a:defRPr>
            </a:lvl9pPr>
          </a:lstStyle>
          <a:p>
            <a:pPr indent="0" lvl="0" marL="0" rtl="0" algn="r">
              <a:spcBef>
                <a:spcPts val="0"/>
              </a:spcBef>
              <a:spcAft>
                <a:spcPts val="0"/>
              </a:spcAft>
              <a:buNone/>
            </a:pPr>
            <a:fld id="{00000000-1234-1234-1234-123412341234}" type="slidenum">
              <a:rPr lang="en-US"/>
              <a:t>‹#›</a:t>
            </a:fld>
            <a:endParaRPr/>
          </a:p>
        </p:txBody>
      </p:sp>
      <p:pic>
        <p:nvPicPr>
          <p:cNvPr id="53" name="Google Shape;53;p17"/>
          <p:cNvPicPr preferRelativeResize="0"/>
          <p:nvPr/>
        </p:nvPicPr>
        <p:blipFill rotWithShape="1">
          <a:blip r:embed="rId2">
            <a:alphaModFix/>
          </a:blip>
          <a:srcRect b="0" l="0" r="0" t="0"/>
          <a:stretch/>
        </p:blipFill>
        <p:spPr>
          <a:xfrm>
            <a:off x="325165" y="6242480"/>
            <a:ext cx="1752600" cy="381000"/>
          </a:xfrm>
          <a:prstGeom prst="rect">
            <a:avLst/>
          </a:prstGeom>
          <a:noFill/>
          <a:ln>
            <a:noFill/>
          </a:ln>
        </p:spPr>
      </p:pic>
      <p:pic>
        <p:nvPicPr>
          <p:cNvPr descr="A black background with a black square" id="54" name="Google Shape;54;p17"/>
          <p:cNvPicPr preferRelativeResize="0"/>
          <p:nvPr/>
        </p:nvPicPr>
        <p:blipFill rotWithShape="1">
          <a:blip r:embed="rId3">
            <a:alphaModFix/>
          </a:blip>
          <a:srcRect b="0" l="15872" r="0" t="0"/>
          <a:stretch/>
        </p:blipFill>
        <p:spPr>
          <a:xfrm>
            <a:off x="2366464" y="6219739"/>
            <a:ext cx="2086963" cy="4126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18"/>
          <p:cNvSpPr txBox="1"/>
          <p:nvPr>
            <p:ph type="title"/>
          </p:nvPr>
        </p:nvSpPr>
        <p:spPr>
          <a:xfrm>
            <a:off x="838200" y="548084"/>
            <a:ext cx="10515600" cy="707758"/>
          </a:xfrm>
          <a:prstGeom prst="rect">
            <a:avLst/>
          </a:prstGeom>
          <a:noFill/>
          <a:ln>
            <a:noFill/>
          </a:ln>
        </p:spPr>
        <p:txBody>
          <a:bodyPr anchorCtr="0" anchor="t" bIns="45700" lIns="91425" spcFirstLastPara="1" rIns="91425" wrap="square" tIns="45700">
            <a:spAutoFit/>
          </a:bodyPr>
          <a:lstStyle>
            <a:lvl1pPr lvl="0" algn="l">
              <a:lnSpc>
                <a:spcPct val="90000"/>
              </a:lnSpc>
              <a:spcBef>
                <a:spcPts val="0"/>
              </a:spcBef>
              <a:spcAft>
                <a:spcPts val="0"/>
              </a:spcAft>
              <a:buClr>
                <a:srgbClr val="0C2340"/>
              </a:buClr>
              <a:buSzPts val="4400"/>
              <a:buFont typeface="Atkinson Hyperlegible"/>
              <a:buNone/>
              <a:defRPr b="1" i="0">
                <a:solidFill>
                  <a:srgbClr val="0C2340"/>
                </a:solidFill>
                <a:latin typeface="Atkinson Hyperlegible"/>
                <a:ea typeface="Atkinson Hyperlegible"/>
                <a:cs typeface="Atkinson Hyperlegible"/>
                <a:sym typeface="Atkinson Hyperlegibl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A90"/>
                </a:solidFill>
                <a:latin typeface="Atkinson Hyperlegible"/>
                <a:ea typeface="Atkinson Hyperlegible"/>
                <a:cs typeface="Atkinson Hyperlegible"/>
                <a:sym typeface="Atkinson Hyperlegible"/>
              </a:defRPr>
            </a:lvl1pPr>
            <a:lvl2pPr indent="0" lvl="1" marL="0" algn="r">
              <a:spcBef>
                <a:spcPts val="0"/>
              </a:spcBef>
              <a:buNone/>
              <a:defRPr b="0" i="0" sz="1200">
                <a:solidFill>
                  <a:srgbClr val="888A90"/>
                </a:solidFill>
                <a:latin typeface="Atkinson Hyperlegible"/>
                <a:ea typeface="Atkinson Hyperlegible"/>
                <a:cs typeface="Atkinson Hyperlegible"/>
                <a:sym typeface="Atkinson Hyperlegible"/>
              </a:defRPr>
            </a:lvl2pPr>
            <a:lvl3pPr indent="0" lvl="2" marL="0" algn="r">
              <a:spcBef>
                <a:spcPts val="0"/>
              </a:spcBef>
              <a:buNone/>
              <a:defRPr b="0" i="0" sz="1200">
                <a:solidFill>
                  <a:srgbClr val="888A90"/>
                </a:solidFill>
                <a:latin typeface="Atkinson Hyperlegible"/>
                <a:ea typeface="Atkinson Hyperlegible"/>
                <a:cs typeface="Atkinson Hyperlegible"/>
                <a:sym typeface="Atkinson Hyperlegible"/>
              </a:defRPr>
            </a:lvl3pPr>
            <a:lvl4pPr indent="0" lvl="3" marL="0" algn="r">
              <a:spcBef>
                <a:spcPts val="0"/>
              </a:spcBef>
              <a:buNone/>
              <a:defRPr b="0" i="0" sz="1200">
                <a:solidFill>
                  <a:srgbClr val="888A90"/>
                </a:solidFill>
                <a:latin typeface="Atkinson Hyperlegible"/>
                <a:ea typeface="Atkinson Hyperlegible"/>
                <a:cs typeface="Atkinson Hyperlegible"/>
                <a:sym typeface="Atkinson Hyperlegible"/>
              </a:defRPr>
            </a:lvl4pPr>
            <a:lvl5pPr indent="0" lvl="4" marL="0" algn="r">
              <a:spcBef>
                <a:spcPts val="0"/>
              </a:spcBef>
              <a:buNone/>
              <a:defRPr b="0" i="0" sz="1200">
                <a:solidFill>
                  <a:srgbClr val="888A90"/>
                </a:solidFill>
                <a:latin typeface="Atkinson Hyperlegible"/>
                <a:ea typeface="Atkinson Hyperlegible"/>
                <a:cs typeface="Atkinson Hyperlegible"/>
                <a:sym typeface="Atkinson Hyperlegible"/>
              </a:defRPr>
            </a:lvl5pPr>
            <a:lvl6pPr indent="0" lvl="5" marL="0" algn="r">
              <a:spcBef>
                <a:spcPts val="0"/>
              </a:spcBef>
              <a:buNone/>
              <a:defRPr b="0" i="0" sz="1200">
                <a:solidFill>
                  <a:srgbClr val="888A90"/>
                </a:solidFill>
                <a:latin typeface="Atkinson Hyperlegible"/>
                <a:ea typeface="Atkinson Hyperlegible"/>
                <a:cs typeface="Atkinson Hyperlegible"/>
                <a:sym typeface="Atkinson Hyperlegible"/>
              </a:defRPr>
            </a:lvl6pPr>
            <a:lvl7pPr indent="0" lvl="6" marL="0" algn="r">
              <a:spcBef>
                <a:spcPts val="0"/>
              </a:spcBef>
              <a:buNone/>
              <a:defRPr b="0" i="0" sz="1200">
                <a:solidFill>
                  <a:srgbClr val="888A90"/>
                </a:solidFill>
                <a:latin typeface="Atkinson Hyperlegible"/>
                <a:ea typeface="Atkinson Hyperlegible"/>
                <a:cs typeface="Atkinson Hyperlegible"/>
                <a:sym typeface="Atkinson Hyperlegible"/>
              </a:defRPr>
            </a:lvl7pPr>
            <a:lvl8pPr indent="0" lvl="7" marL="0" algn="r">
              <a:spcBef>
                <a:spcPts val="0"/>
              </a:spcBef>
              <a:buNone/>
              <a:defRPr b="0" i="0" sz="1200">
                <a:solidFill>
                  <a:srgbClr val="888A90"/>
                </a:solidFill>
                <a:latin typeface="Atkinson Hyperlegible"/>
                <a:ea typeface="Atkinson Hyperlegible"/>
                <a:cs typeface="Atkinson Hyperlegible"/>
                <a:sym typeface="Atkinson Hyperlegible"/>
              </a:defRPr>
            </a:lvl8pPr>
            <a:lvl9pPr indent="0" lvl="8" marL="0" algn="r">
              <a:spcBef>
                <a:spcPts val="0"/>
              </a:spcBef>
              <a:buNone/>
              <a:defRPr b="0" i="0" sz="1200">
                <a:solidFill>
                  <a:srgbClr val="888A90"/>
                </a:solidFill>
                <a:latin typeface="Atkinson Hyperlegible"/>
                <a:ea typeface="Atkinson Hyperlegible"/>
                <a:cs typeface="Atkinson Hyperlegible"/>
                <a:sym typeface="Atkinson Hyperlegible"/>
              </a:defRPr>
            </a:lvl9pPr>
          </a:lstStyle>
          <a:p>
            <a:pPr indent="0" lvl="0" marL="0" rtl="0" algn="r">
              <a:spcBef>
                <a:spcPts val="0"/>
              </a:spcBef>
              <a:spcAft>
                <a:spcPts val="0"/>
              </a:spcAft>
              <a:buNone/>
            </a:pPr>
            <a:fld id="{00000000-1234-1234-1234-123412341234}" type="slidenum">
              <a:rPr lang="en-US"/>
              <a:t>‹#›</a:t>
            </a:fld>
            <a:endParaRPr/>
          </a:p>
        </p:txBody>
      </p:sp>
      <p:pic>
        <p:nvPicPr>
          <p:cNvPr id="58" name="Google Shape;58;p18"/>
          <p:cNvPicPr preferRelativeResize="0"/>
          <p:nvPr/>
        </p:nvPicPr>
        <p:blipFill rotWithShape="1">
          <a:blip r:embed="rId2">
            <a:alphaModFix/>
          </a:blip>
          <a:srcRect b="0" l="0" r="0" t="0"/>
          <a:stretch/>
        </p:blipFill>
        <p:spPr>
          <a:xfrm>
            <a:off x="325165" y="6242480"/>
            <a:ext cx="1752600" cy="381000"/>
          </a:xfrm>
          <a:prstGeom prst="rect">
            <a:avLst/>
          </a:prstGeom>
          <a:noFill/>
          <a:ln>
            <a:noFill/>
          </a:ln>
        </p:spPr>
      </p:pic>
      <p:pic>
        <p:nvPicPr>
          <p:cNvPr descr="A black background with a black square" id="59" name="Google Shape;59;p18"/>
          <p:cNvPicPr preferRelativeResize="0"/>
          <p:nvPr/>
        </p:nvPicPr>
        <p:blipFill rotWithShape="1">
          <a:blip r:embed="rId3">
            <a:alphaModFix/>
          </a:blip>
          <a:srcRect b="0" l="15872" r="0" t="0"/>
          <a:stretch/>
        </p:blipFill>
        <p:spPr>
          <a:xfrm>
            <a:off x="2366464" y="6219739"/>
            <a:ext cx="2086963" cy="4126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SLIDE CHART ONLY">
  <p:cSld name="FULL SLIDE CHART ONLY">
    <p:spTree>
      <p:nvGrpSpPr>
        <p:cNvPr id="60" name="Shape 60"/>
        <p:cNvGrpSpPr/>
        <p:nvPr/>
      </p:nvGrpSpPr>
      <p:grpSpPr>
        <a:xfrm>
          <a:off x="0" y="0"/>
          <a:ext cx="0" cy="0"/>
          <a:chOff x="0" y="0"/>
          <a:chExt cx="0" cy="0"/>
        </a:xfrm>
      </p:grpSpPr>
      <p:sp>
        <p:nvSpPr>
          <p:cNvPr id="61" name="Google Shape;61;p19"/>
          <p:cNvSpPr txBox="1"/>
          <p:nvPr>
            <p:ph type="title"/>
          </p:nvPr>
        </p:nvSpPr>
        <p:spPr>
          <a:xfrm>
            <a:off x="838199" y="548084"/>
            <a:ext cx="10558463" cy="707758"/>
          </a:xfrm>
          <a:prstGeom prst="rect">
            <a:avLst/>
          </a:prstGeom>
          <a:noFill/>
          <a:ln>
            <a:noFill/>
          </a:ln>
        </p:spPr>
        <p:txBody>
          <a:bodyPr anchorCtr="0" anchor="t" bIns="45700" lIns="91425" spcFirstLastPara="1" rIns="91425" wrap="square" tIns="45700">
            <a:spAutoFit/>
          </a:bodyPr>
          <a:lstStyle>
            <a:lvl1pPr lvl="0" algn="l">
              <a:lnSpc>
                <a:spcPct val="90000"/>
              </a:lnSpc>
              <a:spcBef>
                <a:spcPts val="0"/>
              </a:spcBef>
              <a:spcAft>
                <a:spcPts val="0"/>
              </a:spcAft>
              <a:buClr>
                <a:srgbClr val="0C2340"/>
              </a:buClr>
              <a:buSzPts val="4400"/>
              <a:buFont typeface="Atkinson Hyperlegible"/>
              <a:buNone/>
              <a:defRPr b="1" i="0">
                <a:solidFill>
                  <a:srgbClr val="0C2340"/>
                </a:solidFill>
                <a:latin typeface="Atkinson Hyperlegible"/>
                <a:ea typeface="Atkinson Hyperlegible"/>
                <a:cs typeface="Atkinson Hyperlegible"/>
                <a:sym typeface="Atkinson Hyperlegibl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19"/>
          <p:cNvSpPr/>
          <p:nvPr>
            <p:ph idx="2" type="chart"/>
          </p:nvPr>
        </p:nvSpPr>
        <p:spPr>
          <a:xfrm>
            <a:off x="849313" y="1590675"/>
            <a:ext cx="10547350" cy="431958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151615"/>
              </a:buClr>
              <a:buSzPts val="1800"/>
              <a:buFont typeface="Arial"/>
              <a:buChar char="•"/>
              <a:defRPr b="0" i="0" sz="1800" u="none" cap="none" strike="noStrike">
                <a:solidFill>
                  <a:srgbClr val="151615"/>
                </a:solidFill>
                <a:latin typeface="Helvetica Neue"/>
                <a:ea typeface="Helvetica Neue"/>
                <a:cs typeface="Helvetica Neue"/>
                <a:sym typeface="Helvetica Neue"/>
              </a:defRPr>
            </a:lvl1pPr>
            <a:lvl2pPr lvl="1" marR="0" rtl="0" algn="l">
              <a:lnSpc>
                <a:spcPct val="90000"/>
              </a:lnSpc>
              <a:spcBef>
                <a:spcPts val="500"/>
              </a:spcBef>
              <a:spcAft>
                <a:spcPts val="0"/>
              </a:spcAft>
              <a:buClr>
                <a:srgbClr val="151615"/>
              </a:buClr>
              <a:buSzPts val="1600"/>
              <a:buFont typeface="Arial"/>
              <a:buChar char="•"/>
              <a:defRPr b="0" i="0" sz="1600" u="none" cap="none" strike="noStrike">
                <a:solidFill>
                  <a:srgbClr val="151615"/>
                </a:solidFill>
                <a:latin typeface="Helvetica Neue"/>
                <a:ea typeface="Helvetica Neue"/>
                <a:cs typeface="Helvetica Neue"/>
                <a:sym typeface="Helvetica Neue"/>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64" name="Google Shape;64;p19"/>
          <p:cNvPicPr preferRelativeResize="0"/>
          <p:nvPr/>
        </p:nvPicPr>
        <p:blipFill rotWithShape="1">
          <a:blip r:embed="rId2">
            <a:alphaModFix/>
          </a:blip>
          <a:srcRect b="0" l="0" r="0" t="0"/>
          <a:stretch/>
        </p:blipFill>
        <p:spPr>
          <a:xfrm>
            <a:off x="325165" y="6242480"/>
            <a:ext cx="1752600" cy="381000"/>
          </a:xfrm>
          <a:prstGeom prst="rect">
            <a:avLst/>
          </a:prstGeom>
          <a:noFill/>
          <a:ln>
            <a:noFill/>
          </a:ln>
        </p:spPr>
      </p:pic>
      <p:pic>
        <p:nvPicPr>
          <p:cNvPr descr="A black background with a black square" id="65" name="Google Shape;65;p19"/>
          <p:cNvPicPr preferRelativeResize="0"/>
          <p:nvPr/>
        </p:nvPicPr>
        <p:blipFill rotWithShape="1">
          <a:blip r:embed="rId3">
            <a:alphaModFix/>
          </a:blip>
          <a:srcRect b="0" l="15872" r="0" t="0"/>
          <a:stretch/>
        </p:blipFill>
        <p:spPr>
          <a:xfrm>
            <a:off x="2366464" y="6219739"/>
            <a:ext cx="2086963" cy="4126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Screen Image">
  <p:cSld name="Full Screen Image">
    <p:spTree>
      <p:nvGrpSpPr>
        <p:cNvPr id="66" name="Shape 66"/>
        <p:cNvGrpSpPr/>
        <p:nvPr/>
      </p:nvGrpSpPr>
      <p:grpSpPr>
        <a:xfrm>
          <a:off x="0" y="0"/>
          <a:ext cx="0" cy="0"/>
          <a:chOff x="0" y="0"/>
          <a:chExt cx="0" cy="0"/>
        </a:xfrm>
      </p:grpSpPr>
      <p:sp>
        <p:nvSpPr>
          <p:cNvPr id="67" name="Google Shape;6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b="0" i="0">
                <a:latin typeface="Atkinson Hyperlegible"/>
                <a:ea typeface="Atkinson Hyperlegible"/>
                <a:cs typeface="Atkinson Hyperlegible"/>
                <a:sym typeface="Atkinson Hyperlegibl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Atkinson Hyperlegible"/>
                <a:ea typeface="Atkinson Hyperlegible"/>
                <a:cs typeface="Atkinson Hyperlegible"/>
                <a:sym typeface="Atkinson Hyperlegibl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rgbClr val="888A90"/>
                </a:solidFill>
                <a:latin typeface="Atkinson Hyperlegible"/>
                <a:ea typeface="Atkinson Hyperlegible"/>
                <a:cs typeface="Atkinson Hyperlegible"/>
                <a:sym typeface="Atkinson Hyperlegible"/>
              </a:defRPr>
            </a:lvl1pPr>
            <a:lvl2pPr indent="0" lvl="1" marL="0" algn="r">
              <a:spcBef>
                <a:spcPts val="0"/>
              </a:spcBef>
              <a:buNone/>
              <a:defRPr b="0" i="0" sz="1200">
                <a:solidFill>
                  <a:srgbClr val="888A90"/>
                </a:solidFill>
                <a:latin typeface="Atkinson Hyperlegible"/>
                <a:ea typeface="Atkinson Hyperlegible"/>
                <a:cs typeface="Atkinson Hyperlegible"/>
                <a:sym typeface="Atkinson Hyperlegible"/>
              </a:defRPr>
            </a:lvl2pPr>
            <a:lvl3pPr indent="0" lvl="2" marL="0" algn="r">
              <a:spcBef>
                <a:spcPts val="0"/>
              </a:spcBef>
              <a:buNone/>
              <a:defRPr b="0" i="0" sz="1200">
                <a:solidFill>
                  <a:srgbClr val="888A90"/>
                </a:solidFill>
                <a:latin typeface="Atkinson Hyperlegible"/>
                <a:ea typeface="Atkinson Hyperlegible"/>
                <a:cs typeface="Atkinson Hyperlegible"/>
                <a:sym typeface="Atkinson Hyperlegible"/>
              </a:defRPr>
            </a:lvl3pPr>
            <a:lvl4pPr indent="0" lvl="3" marL="0" algn="r">
              <a:spcBef>
                <a:spcPts val="0"/>
              </a:spcBef>
              <a:buNone/>
              <a:defRPr b="0" i="0" sz="1200">
                <a:solidFill>
                  <a:srgbClr val="888A90"/>
                </a:solidFill>
                <a:latin typeface="Atkinson Hyperlegible"/>
                <a:ea typeface="Atkinson Hyperlegible"/>
                <a:cs typeface="Atkinson Hyperlegible"/>
                <a:sym typeface="Atkinson Hyperlegible"/>
              </a:defRPr>
            </a:lvl4pPr>
            <a:lvl5pPr indent="0" lvl="4" marL="0" algn="r">
              <a:spcBef>
                <a:spcPts val="0"/>
              </a:spcBef>
              <a:buNone/>
              <a:defRPr b="0" i="0" sz="1200">
                <a:solidFill>
                  <a:srgbClr val="888A90"/>
                </a:solidFill>
                <a:latin typeface="Atkinson Hyperlegible"/>
                <a:ea typeface="Atkinson Hyperlegible"/>
                <a:cs typeface="Atkinson Hyperlegible"/>
                <a:sym typeface="Atkinson Hyperlegible"/>
              </a:defRPr>
            </a:lvl5pPr>
            <a:lvl6pPr indent="0" lvl="5" marL="0" algn="r">
              <a:spcBef>
                <a:spcPts val="0"/>
              </a:spcBef>
              <a:buNone/>
              <a:defRPr b="0" i="0" sz="1200">
                <a:solidFill>
                  <a:srgbClr val="888A90"/>
                </a:solidFill>
                <a:latin typeface="Atkinson Hyperlegible"/>
                <a:ea typeface="Atkinson Hyperlegible"/>
                <a:cs typeface="Atkinson Hyperlegible"/>
                <a:sym typeface="Atkinson Hyperlegible"/>
              </a:defRPr>
            </a:lvl6pPr>
            <a:lvl7pPr indent="0" lvl="6" marL="0" algn="r">
              <a:spcBef>
                <a:spcPts val="0"/>
              </a:spcBef>
              <a:buNone/>
              <a:defRPr b="0" i="0" sz="1200">
                <a:solidFill>
                  <a:srgbClr val="888A90"/>
                </a:solidFill>
                <a:latin typeface="Atkinson Hyperlegible"/>
                <a:ea typeface="Atkinson Hyperlegible"/>
                <a:cs typeface="Atkinson Hyperlegible"/>
                <a:sym typeface="Atkinson Hyperlegible"/>
              </a:defRPr>
            </a:lvl7pPr>
            <a:lvl8pPr indent="0" lvl="7" marL="0" algn="r">
              <a:spcBef>
                <a:spcPts val="0"/>
              </a:spcBef>
              <a:buNone/>
              <a:defRPr b="0" i="0" sz="1200">
                <a:solidFill>
                  <a:srgbClr val="888A90"/>
                </a:solidFill>
                <a:latin typeface="Atkinson Hyperlegible"/>
                <a:ea typeface="Atkinson Hyperlegible"/>
                <a:cs typeface="Atkinson Hyperlegible"/>
                <a:sym typeface="Atkinson Hyperlegible"/>
              </a:defRPr>
            </a:lvl8pPr>
            <a:lvl9pPr indent="0" lvl="8" marL="0" algn="r">
              <a:spcBef>
                <a:spcPts val="0"/>
              </a:spcBef>
              <a:buNone/>
              <a:defRPr b="0" i="0" sz="1200">
                <a:solidFill>
                  <a:srgbClr val="888A90"/>
                </a:solidFill>
                <a:latin typeface="Atkinson Hyperlegible"/>
                <a:ea typeface="Atkinson Hyperlegible"/>
                <a:cs typeface="Atkinson Hyperlegible"/>
                <a:sym typeface="Atkinson Hyperlegible"/>
              </a:defRPr>
            </a:lvl9pPr>
          </a:lstStyle>
          <a:p>
            <a:pPr indent="0" lvl="0" marL="0" rtl="0" algn="r">
              <a:spcBef>
                <a:spcPts val="0"/>
              </a:spcBef>
              <a:spcAft>
                <a:spcPts val="0"/>
              </a:spcAft>
              <a:buNone/>
            </a:pPr>
            <a:fld id="{00000000-1234-1234-1234-123412341234}" type="slidenum">
              <a:rPr lang="en-US"/>
              <a:t>‹#›</a:t>
            </a:fld>
            <a:endParaRPr/>
          </a:p>
        </p:txBody>
      </p:sp>
      <p:sp>
        <p:nvSpPr>
          <p:cNvPr id="70" name="Google Shape;70;p20"/>
          <p:cNvSpPr/>
          <p:nvPr>
            <p:ph idx="2" type="pic"/>
          </p:nvPr>
        </p:nvSpPr>
        <p:spPr>
          <a:xfrm>
            <a:off x="0" y="0"/>
            <a:ext cx="12192000" cy="6858000"/>
          </a:xfrm>
          <a:prstGeom prst="rect">
            <a:avLst/>
          </a:prstGeom>
          <a:noFill/>
          <a:ln>
            <a:noFill/>
          </a:ln>
        </p:spPr>
      </p:sp>
      <p:pic>
        <p:nvPicPr>
          <p:cNvPr id="71" name="Google Shape;71;p20"/>
          <p:cNvPicPr preferRelativeResize="0"/>
          <p:nvPr/>
        </p:nvPicPr>
        <p:blipFill rotWithShape="1">
          <a:blip r:embed="rId2">
            <a:alphaModFix/>
          </a:blip>
          <a:srcRect b="0" l="0" r="0" t="0"/>
          <a:stretch/>
        </p:blipFill>
        <p:spPr>
          <a:xfrm>
            <a:off x="325165" y="6242480"/>
            <a:ext cx="1752600" cy="381000"/>
          </a:xfrm>
          <a:prstGeom prst="rect">
            <a:avLst/>
          </a:prstGeom>
          <a:noFill/>
          <a:ln>
            <a:noFill/>
          </a:ln>
        </p:spPr>
      </p:pic>
      <p:pic>
        <p:nvPicPr>
          <p:cNvPr descr="A black background with a black square" id="72" name="Google Shape;72;p20"/>
          <p:cNvPicPr preferRelativeResize="0"/>
          <p:nvPr/>
        </p:nvPicPr>
        <p:blipFill rotWithShape="1">
          <a:blip r:embed="rId3">
            <a:alphaModFix/>
          </a:blip>
          <a:srcRect b="0" l="15872" r="0" t="0"/>
          <a:stretch/>
        </p:blipFill>
        <p:spPr>
          <a:xfrm>
            <a:off x="2366464" y="6219739"/>
            <a:ext cx="2086963" cy="412675"/>
          </a:xfrm>
          <a:prstGeom prst="rect">
            <a:avLst/>
          </a:prstGeom>
          <a:noFill/>
          <a:ln>
            <a:noFill/>
          </a:ln>
        </p:spPr>
      </p:pic>
    </p:spTree>
  </p:cSld>
  <p:clrMapOvr>
    <a:masterClrMapping/>
  </p:clrMapOvr>
</p:sldLayout>
</file>

<file path=ppt/slideMasters/_rels/slideMaster1.xml.rels><?xml version="1.0" encoding="UTF-8" ?><Relationships xmlns="http://schemas.openxmlformats.org/package/2006/relationships"><Relationship Target="../slideLayouts/slideLayout20.xml" Type="http://schemas.openxmlformats.org/officeDocument/2006/relationships/slideLayout" Id="rId20"></Relationship><Relationship Target="../slideLayouts/slideLayout11.xml" Type="http://schemas.openxmlformats.org/officeDocument/2006/relationships/slideLayout" Id="rId11"></Relationship><Relationship Target="../theme/theme1.xml" Type="http://schemas.openxmlformats.org/officeDocument/2006/relationships/theme" Id="rId22"></Relationship><Relationship Target="../slideLayouts/slideLayout10.xml" Type="http://schemas.openxmlformats.org/officeDocument/2006/relationships/slideLayout" Id="rId10"></Relationship><Relationship Target="../slideLayouts/slideLayout21.xml" Type="http://schemas.openxmlformats.org/officeDocument/2006/relationships/slideLayout" Id="rId21"></Relationship><Relationship Target="../slideLayouts/slideLayout13.xml" Type="http://schemas.openxmlformats.org/officeDocument/2006/relationships/slideLayout" Id="rId13"></Relationship><Relationship Target="../slideLayouts/slideLayout12.xml" Type="http://schemas.openxmlformats.org/officeDocument/2006/relationships/slideLayout" Id="rId12"></Relationship><Relationship Target="../slideLayouts/slideLayout1.xml" Type="http://schemas.openxmlformats.org/officeDocument/2006/relationships/slideLayout" Id="rId1"></Relationship><Relationship Target="../slideLayouts/slideLayout2.xml" Type="http://schemas.openxmlformats.org/officeDocument/2006/relationships/slideLayout" Id="rId2"></Relationship><Relationship Target="../slideLayouts/slideLayout3.xml" Type="http://schemas.openxmlformats.org/officeDocument/2006/relationships/slideLayout" Id="rId3"></Relationship><Relationship Target="../slideLayouts/slideLayout4.xml" Type="http://schemas.openxmlformats.org/officeDocument/2006/relationships/slideLayout" Id="rId4"></Relationship><Relationship Target="../slideLayouts/slideLayout9.xml" Type="http://schemas.openxmlformats.org/officeDocument/2006/relationships/slideLayout" Id="rId9"></Relationship><Relationship Target="../slideLayouts/slideLayout15.xml" Type="http://schemas.openxmlformats.org/officeDocument/2006/relationships/slideLayout" Id="rId15"></Relationship><Relationship Target="../slideLayouts/slideLayout14.xml" Type="http://schemas.openxmlformats.org/officeDocument/2006/relationships/slideLayout" Id="rId14"></Relationship><Relationship Target="../slideLayouts/slideLayout17.xml" Type="http://schemas.openxmlformats.org/officeDocument/2006/relationships/slideLayout" Id="rId17"></Relationship><Relationship Target="../slideLayouts/slideLayout16.xml" Type="http://schemas.openxmlformats.org/officeDocument/2006/relationships/slideLayout" Id="rId16"></Relationship><Relationship Target="../slideLayouts/slideLayout5.xml" Type="http://schemas.openxmlformats.org/officeDocument/2006/relationships/slideLayout" Id="rId5"></Relationship><Relationship Target="../slideLayouts/slideLayout19.xml" Type="http://schemas.openxmlformats.org/officeDocument/2006/relationships/slideLayout" Id="rId19"></Relationship><Relationship Target="../slideLayouts/slideLayout6.xml" Type="http://schemas.openxmlformats.org/officeDocument/2006/relationships/slideLayout" Id="rId6"></Relationship><Relationship Target="../slideLayouts/slideLayout18.xml" Type="http://schemas.openxmlformats.org/officeDocument/2006/relationships/slideLayout" Id="rId18"></Relationship><Relationship Target="../slideLayouts/slideLayout7.xml" Type="http://schemas.openxmlformats.org/officeDocument/2006/relationships/slideLayout" Id="rId7"></Relationship><Relationship Target="../slideLayouts/slideLayout8.xml" Type="http://schemas.openxmlformats.org/officeDocument/2006/relationships/slideLayout" Id="rId8"></Relationship></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838200" y="2983171"/>
            <a:ext cx="4589718" cy="707758"/>
          </a:xfrm>
          <a:prstGeom prst="rect">
            <a:avLst/>
          </a:prstGeom>
          <a:noFill/>
          <a:ln>
            <a:noFill/>
          </a:ln>
        </p:spPr>
        <p:txBody>
          <a:bodyPr anchorCtr="0" anchor="ctr" bIns="45700" lIns="91425" spcFirstLastPara="1" rIns="91425" wrap="square" tIns="45700">
            <a:spAutoFit/>
          </a:bodyPr>
          <a:lstStyle>
            <a:lvl1pPr lvl="0" marR="0" rtl="0" algn="l">
              <a:lnSpc>
                <a:spcPct val="90000"/>
              </a:lnSpc>
              <a:spcBef>
                <a:spcPts val="0"/>
              </a:spcBef>
              <a:spcAft>
                <a:spcPts val="0"/>
              </a:spcAft>
              <a:buClr>
                <a:schemeClr val="dk1"/>
              </a:buClr>
              <a:buSzPts val="4400"/>
              <a:buFont typeface="Atkinson Hyperlegible"/>
              <a:buNone/>
              <a:defRPr b="0" i="0" sz="4400" u="none" cap="none" strike="noStrike">
                <a:solidFill>
                  <a:schemeClr val="dk1"/>
                </a:solidFill>
                <a:latin typeface="Atkinson Hyperlegible"/>
                <a:ea typeface="Atkinson Hyperlegible"/>
                <a:cs typeface="Atkinson Hyperlegible"/>
                <a:sym typeface="Atkinson Hyperlegib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A90"/>
                </a:solidFill>
                <a:latin typeface="Atkinson Hyperlegible"/>
                <a:ea typeface="Atkinson Hyperlegible"/>
                <a:cs typeface="Atkinson Hyperlegible"/>
                <a:sym typeface="Atkinson Hyperlegible"/>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 name="Google Shape;1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A90"/>
                </a:solidFill>
                <a:latin typeface="Atkinson Hyperlegible"/>
                <a:ea typeface="Atkinson Hyperlegible"/>
                <a:cs typeface="Atkinson Hyperlegible"/>
                <a:sym typeface="Atkinson Hyperlegible"/>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A90"/>
                </a:solidFill>
                <a:latin typeface="Atkinson Hyperlegible"/>
                <a:ea typeface="Atkinson Hyperlegible"/>
                <a:cs typeface="Atkinson Hyperlegible"/>
                <a:sym typeface="Atkinson Hyperlegible"/>
              </a:defRPr>
            </a:lvl1pPr>
            <a:lvl2pPr indent="0" lvl="1" marL="0" marR="0" rtl="0" algn="r">
              <a:spcBef>
                <a:spcPts val="0"/>
              </a:spcBef>
              <a:buNone/>
              <a:defRPr b="0" i="0" sz="1200" u="none" cap="none" strike="noStrike">
                <a:solidFill>
                  <a:srgbClr val="888A90"/>
                </a:solidFill>
                <a:latin typeface="Atkinson Hyperlegible"/>
                <a:ea typeface="Atkinson Hyperlegible"/>
                <a:cs typeface="Atkinson Hyperlegible"/>
                <a:sym typeface="Atkinson Hyperlegible"/>
              </a:defRPr>
            </a:lvl2pPr>
            <a:lvl3pPr indent="0" lvl="2" marL="0" marR="0" rtl="0" algn="r">
              <a:spcBef>
                <a:spcPts val="0"/>
              </a:spcBef>
              <a:buNone/>
              <a:defRPr b="0" i="0" sz="1200" u="none" cap="none" strike="noStrike">
                <a:solidFill>
                  <a:srgbClr val="888A90"/>
                </a:solidFill>
                <a:latin typeface="Atkinson Hyperlegible"/>
                <a:ea typeface="Atkinson Hyperlegible"/>
                <a:cs typeface="Atkinson Hyperlegible"/>
                <a:sym typeface="Atkinson Hyperlegible"/>
              </a:defRPr>
            </a:lvl3pPr>
            <a:lvl4pPr indent="0" lvl="3" marL="0" marR="0" rtl="0" algn="r">
              <a:spcBef>
                <a:spcPts val="0"/>
              </a:spcBef>
              <a:buNone/>
              <a:defRPr b="0" i="0" sz="1200" u="none" cap="none" strike="noStrike">
                <a:solidFill>
                  <a:srgbClr val="888A90"/>
                </a:solidFill>
                <a:latin typeface="Atkinson Hyperlegible"/>
                <a:ea typeface="Atkinson Hyperlegible"/>
                <a:cs typeface="Atkinson Hyperlegible"/>
                <a:sym typeface="Atkinson Hyperlegible"/>
              </a:defRPr>
            </a:lvl4pPr>
            <a:lvl5pPr indent="0" lvl="4" marL="0" marR="0" rtl="0" algn="r">
              <a:spcBef>
                <a:spcPts val="0"/>
              </a:spcBef>
              <a:buNone/>
              <a:defRPr b="0" i="0" sz="1200" u="none" cap="none" strike="noStrike">
                <a:solidFill>
                  <a:srgbClr val="888A90"/>
                </a:solidFill>
                <a:latin typeface="Atkinson Hyperlegible"/>
                <a:ea typeface="Atkinson Hyperlegible"/>
                <a:cs typeface="Atkinson Hyperlegible"/>
                <a:sym typeface="Atkinson Hyperlegible"/>
              </a:defRPr>
            </a:lvl5pPr>
            <a:lvl6pPr indent="0" lvl="5" marL="0" marR="0" rtl="0" algn="r">
              <a:spcBef>
                <a:spcPts val="0"/>
              </a:spcBef>
              <a:buNone/>
              <a:defRPr b="0" i="0" sz="1200" u="none" cap="none" strike="noStrike">
                <a:solidFill>
                  <a:srgbClr val="888A90"/>
                </a:solidFill>
                <a:latin typeface="Atkinson Hyperlegible"/>
                <a:ea typeface="Atkinson Hyperlegible"/>
                <a:cs typeface="Atkinson Hyperlegible"/>
                <a:sym typeface="Atkinson Hyperlegible"/>
              </a:defRPr>
            </a:lvl6pPr>
            <a:lvl7pPr indent="0" lvl="6" marL="0" marR="0" rtl="0" algn="r">
              <a:spcBef>
                <a:spcPts val="0"/>
              </a:spcBef>
              <a:buNone/>
              <a:defRPr b="0" i="0" sz="1200" u="none" cap="none" strike="noStrike">
                <a:solidFill>
                  <a:srgbClr val="888A90"/>
                </a:solidFill>
                <a:latin typeface="Atkinson Hyperlegible"/>
                <a:ea typeface="Atkinson Hyperlegible"/>
                <a:cs typeface="Atkinson Hyperlegible"/>
                <a:sym typeface="Atkinson Hyperlegible"/>
              </a:defRPr>
            </a:lvl7pPr>
            <a:lvl8pPr indent="0" lvl="7" marL="0" marR="0" rtl="0" algn="r">
              <a:spcBef>
                <a:spcPts val="0"/>
              </a:spcBef>
              <a:buNone/>
              <a:defRPr b="0" i="0" sz="1200" u="none" cap="none" strike="noStrike">
                <a:solidFill>
                  <a:srgbClr val="888A90"/>
                </a:solidFill>
                <a:latin typeface="Atkinson Hyperlegible"/>
                <a:ea typeface="Atkinson Hyperlegible"/>
                <a:cs typeface="Atkinson Hyperlegible"/>
                <a:sym typeface="Atkinson Hyperlegible"/>
              </a:defRPr>
            </a:lvl8pPr>
            <a:lvl9pPr indent="0" lvl="8" marL="0" marR="0" rtl="0" algn="r">
              <a:spcBef>
                <a:spcPts val="0"/>
              </a:spcBef>
              <a:buNone/>
              <a:defRPr b="0" i="0" sz="1200" u="none" cap="none" strike="noStrike">
                <a:solidFill>
                  <a:srgbClr val="888A90"/>
                </a:solidFill>
                <a:latin typeface="Atkinson Hyperlegible"/>
                <a:ea typeface="Atkinson Hyperlegible"/>
                <a:cs typeface="Atkinson Hyperlegible"/>
                <a:sym typeface="Atkinson Hyperlegible"/>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mc:AlternateContent>
    <mc:Choice Requires="p14">
      <p:transition spd="slow" p14:dur="1600">
        <p:push/>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Relationships xmlns="http://schemas.openxmlformats.org/package/2006/relationships"><Relationship Target="../slideLayouts/slideLayout1.xml" Type="http://schemas.openxmlformats.org/officeDocument/2006/relationships/slideLayout" Id="rId1"></Relationship><Relationship Target="../notesSlides/notesSlide1.xml" Type="http://schemas.openxmlformats.org/officeDocument/2006/relationships/notesSlide" Id="rId2"></Relationship><Relationship Target="../media/image35.jpg" Type="http://schemas.openxmlformats.org/officeDocument/2006/relationships/image" Id="rId3"></Relationship></Relationships>
</file>

<file path=ppt/slides/_rels/slide10.xml.rels><?xml version="1.0" encoding="UTF-8" ?><Relationships xmlns="http://schemas.openxmlformats.org/package/2006/relationships"><Relationship Target="../slideLayouts/slideLayout3.xml" Type="http://schemas.openxmlformats.org/officeDocument/2006/relationships/slideLayout" Id="rId1"></Relationship><Relationship Target="../notesSlides/notesSlide10.xml" Type="http://schemas.openxmlformats.org/officeDocument/2006/relationships/notesSlide" Id="rId2"></Relationship><Relationship Target="../media/image35.jpg" Type="http://schemas.openxmlformats.org/officeDocument/2006/relationships/image" Id="rId3"></Relationship></Relationships>
</file>

<file path=ppt/slides/_rels/slide11.xml.rels><?xml version="1.0" encoding="UTF-8" ?><Relationships xmlns="http://schemas.openxmlformats.org/package/2006/relationships"><Relationship Target="../slideLayouts/slideLayout3.xml" Type="http://schemas.openxmlformats.org/officeDocument/2006/relationships/slideLayout" Id="rId1"></Relationship><Relationship Target="../notesSlides/notesSlide11.xml" Type="http://schemas.openxmlformats.org/officeDocument/2006/relationships/notesSlide" Id="rId2"></Relationship><Relationship Target="../media/image35.jpg" Type="http://schemas.openxmlformats.org/officeDocument/2006/relationships/image" Id="rId3"></Relationship></Relationships>
</file>

<file path=ppt/slides/_rels/slide12.xml.rels><?xml version="1.0" encoding="UTF-8" ?><Relationships xmlns="http://schemas.openxmlformats.org/package/2006/relationships"><Relationship Target="../slideLayouts/slideLayout3.xml" Type="http://schemas.openxmlformats.org/officeDocument/2006/relationships/slideLayout" Id="rId1"></Relationship><Relationship Target="../notesSlides/notesSlide12.xml" Type="http://schemas.openxmlformats.org/officeDocument/2006/relationships/notesSlide" Id="rId2"></Relationship><Relationship Target="../media/image35.jpg" Type="http://schemas.openxmlformats.org/officeDocument/2006/relationships/image" Id="rId3"></Relationship></Relationships>
</file>

<file path=ppt/slides/_rels/slide13.xml.rels><?xml version="1.0" encoding="UTF-8" ?><Relationships xmlns="http://schemas.openxmlformats.org/package/2006/relationships"><Relationship Target="../slideLayouts/slideLayout3.xml" Type="http://schemas.openxmlformats.org/officeDocument/2006/relationships/slideLayout" Id="rId1"></Relationship><Relationship Target="../notesSlides/notesSlide13.xml" Type="http://schemas.openxmlformats.org/officeDocument/2006/relationships/notesSlide" Id="rId2"></Relationship><Relationship Target="../media/image35.jpg" Type="http://schemas.openxmlformats.org/officeDocument/2006/relationships/image" Id="rId3"></Relationship><Relationship TargetMode="External" Target="http://color.adobe.com" Type="http://schemas.openxmlformats.org/officeDocument/2006/relationships/hyperlink" Id="rId4"></Relationship><Relationship Target="../media/image40.png" Type="http://schemas.openxmlformats.org/officeDocument/2006/relationships/image" Id="rId5"></Relationship><Relationship Target="../media/image44.jpg" Type="http://schemas.openxmlformats.org/officeDocument/2006/relationships/image" Id="rId6"></Relationship></Relationships>
</file>

<file path=ppt/slides/_rels/slide14.xml.rels><?xml version="1.0" encoding="UTF-8" ?><Relationships xmlns="http://schemas.openxmlformats.org/package/2006/relationships"><Relationship Target="../slideLayouts/slideLayout3.xml" Type="http://schemas.openxmlformats.org/officeDocument/2006/relationships/slideLayout" Id="rId1"></Relationship><Relationship Target="../notesSlides/notesSlide14.xml" Type="http://schemas.openxmlformats.org/officeDocument/2006/relationships/notesSlide" Id="rId2"></Relationship><Relationship Target="../media/image35.jpg" Type="http://schemas.openxmlformats.org/officeDocument/2006/relationships/image" Id="rId3"></Relationship></Relationships>
</file>

<file path=ppt/slides/_rels/slide15.xml.rels><?xml version="1.0" encoding="UTF-8" ?><Relationships xmlns="http://schemas.openxmlformats.org/package/2006/relationships"><Relationship Target="../slideLayouts/slideLayout3.xml" Type="http://schemas.openxmlformats.org/officeDocument/2006/relationships/slideLayout" Id="rId1"></Relationship><Relationship Target="../notesSlides/notesSlide15.xml" Type="http://schemas.openxmlformats.org/officeDocument/2006/relationships/notesSlide" Id="rId2"></Relationship><Relationship TargetMode="External" Target="https://cookcountypublichealth.org/epidemiology-data-reports/data-request-forms/" Type="http://schemas.openxmlformats.org/officeDocument/2006/relationships/hyperlink" Id="rId3"></Relationship><Relationship TargetMode="External" Target="https://public.govdelivery.com/accounts/ILCOOKCODPH/subscriber/new" Type="http://schemas.openxmlformats.org/officeDocument/2006/relationships/hyperlink" Id="rId4"></Relationship><Relationship TargetMode="External" Target="https://cookcountyhealthatlas.org/contact" Type="http://schemas.openxmlformats.org/officeDocument/2006/relationships/hyperlink" Id="rId5"></Relationship><Relationship Target="../media/image35.jpg" Type="http://schemas.openxmlformats.org/officeDocument/2006/relationships/image" Id="rId6"></Relationship></Relationships>
</file>

<file path=ppt/slides/_rels/slide16.xml.rels><?xml version="1.0" encoding="UTF-8" ?><Relationships xmlns="http://schemas.openxmlformats.org/package/2006/relationships"><Relationship Target="../slideLayouts/slideLayout3.xml" Type="http://schemas.openxmlformats.org/officeDocument/2006/relationships/slideLayout" Id="rId1"></Relationship><Relationship Target="../notesSlides/notesSlide16.xml" Type="http://schemas.openxmlformats.org/officeDocument/2006/relationships/notesSlide" Id="rId2"></Relationship><Relationship Target="../media/image42.png" Type="http://schemas.openxmlformats.org/officeDocument/2006/relationships/image" Id="rId3"></Relationship></Relationships>
</file>

<file path=ppt/slides/_rels/slide17.xml.rels><?xml version="1.0" encoding="UTF-8" ?><Relationships xmlns="http://schemas.openxmlformats.org/package/2006/relationships"><Relationship Target="../slideLayouts/slideLayout3.xml" Type="http://schemas.openxmlformats.org/officeDocument/2006/relationships/slideLayout" Id="rId1"></Relationship><Relationship Target="../notesSlides/notesSlide17.xml" Type="http://schemas.openxmlformats.org/officeDocument/2006/relationships/notesSlide" Id="rId2"></Relationship><Relationship Target="../media/image35.jpg" Type="http://schemas.openxmlformats.org/officeDocument/2006/relationships/image" Id="rId3"></Relationship></Relationships>
</file>

<file path=ppt/slides/_rels/slide18.xml.rels><?xml version="1.0" encoding="UTF-8" ?><Relationships xmlns="http://schemas.openxmlformats.org/package/2006/relationships"><Relationship Target="../slideLayouts/slideLayout3.xml" Type="http://schemas.openxmlformats.org/officeDocument/2006/relationships/slideLayout" Id="rId1"></Relationship><Relationship Target="../notesSlides/notesSlide18.xml" Type="http://schemas.openxmlformats.org/officeDocument/2006/relationships/notesSlide" Id="rId2"></Relationship><Relationship Target="../media/image35.jpg" Type="http://schemas.openxmlformats.org/officeDocument/2006/relationships/image" Id="rId3"></Relationship><Relationship TargetMode="External" Target="https://docs.google.com/document/d/1aQst9WZAz4AlUGhRpMYsKo00rDGW1Liq9ms6i4tqqLo/edit?usp=drive_link" Type="http://schemas.openxmlformats.org/officeDocument/2006/relationships/hyperlink" Id="rId4"></Relationship></Relationships>
</file>

<file path=ppt/slides/_rels/slide2.xml.rels><?xml version="1.0" encoding="UTF-8" ?><Relationships xmlns="http://schemas.openxmlformats.org/package/2006/relationships"><Relationship Target="../slideLayouts/slideLayout2.xml" Type="http://schemas.openxmlformats.org/officeDocument/2006/relationships/slideLayout" Id="rId1"></Relationship><Relationship Target="../notesSlides/notesSlide2.xml" Type="http://schemas.openxmlformats.org/officeDocument/2006/relationships/notesSlide" Id="rId2"></Relationship><Relationship Target="../media/image35.jpg" Type="http://schemas.openxmlformats.org/officeDocument/2006/relationships/image" Id="rId3"></Relationship><Relationship Target="../media/image39.png" Type="http://schemas.openxmlformats.org/officeDocument/2006/relationships/image" Id="rId4"></Relationship><Relationship TargetMode="External" Target="http://slido.com" Type="http://schemas.openxmlformats.org/officeDocument/2006/relationships/hyperlink" Id="rId5"></Relationship></Relationships>
</file>

<file path=ppt/slides/_rels/slide3.xml.rels><?xml version="1.0" encoding="UTF-8" ?><Relationships xmlns="http://schemas.openxmlformats.org/package/2006/relationships"><Relationship Target="../slideLayouts/slideLayout1.xml" Type="http://schemas.openxmlformats.org/officeDocument/2006/relationships/slideLayout" Id="rId1"></Relationship><Relationship Target="../notesSlides/notesSlide3.xml" Type="http://schemas.openxmlformats.org/officeDocument/2006/relationships/notesSlide" Id="rId2"></Relationship><Relationship Target="../media/image35.jpg" Type="http://schemas.openxmlformats.org/officeDocument/2006/relationships/image" Id="rId3"></Relationship></Relationships>
</file>

<file path=ppt/slides/_rels/slide4.xml.rels><?xml version="1.0" encoding="UTF-8" ?><Relationships xmlns="http://schemas.openxmlformats.org/package/2006/relationships"><Relationship Target="../slideLayouts/slideLayout3.xml" Type="http://schemas.openxmlformats.org/officeDocument/2006/relationships/slideLayout" Id="rId1"></Relationship><Relationship Target="../notesSlides/notesSlide4.xml" Type="http://schemas.openxmlformats.org/officeDocument/2006/relationships/notesSlide" Id="rId2"></Relationship><Relationship Target="../media/image35.jpg" Type="http://schemas.openxmlformats.org/officeDocument/2006/relationships/image" Id="rId3"></Relationship><Relationship Target="../media/image38.png" Type="http://schemas.openxmlformats.org/officeDocument/2006/relationships/image" Id="rId4"></Relationship></Relationships>
</file>

<file path=ppt/slides/_rels/slide5.xml.rels><?xml version="1.0" encoding="UTF-8" ?><Relationships xmlns="http://schemas.openxmlformats.org/package/2006/relationships"><Relationship Target="../slideLayouts/slideLayout3.xml" Type="http://schemas.openxmlformats.org/officeDocument/2006/relationships/slideLayout" Id="rId1"></Relationship><Relationship Target="../notesSlides/notesSlide5.xml" Type="http://schemas.openxmlformats.org/officeDocument/2006/relationships/notesSlide" Id="rId2"></Relationship><Relationship Target="../media/image35.jpg" Type="http://schemas.openxmlformats.org/officeDocument/2006/relationships/image" Id="rId3"></Relationship></Relationships>
</file>

<file path=ppt/slides/_rels/slide6.xml.rels><?xml version="1.0" encoding="UTF-8" ?><Relationships xmlns="http://schemas.openxmlformats.org/package/2006/relationships"><Relationship Target="../slideLayouts/slideLayout3.xml" Type="http://schemas.openxmlformats.org/officeDocument/2006/relationships/slideLayout" Id="rId1"></Relationship><Relationship Target="../notesSlides/notesSlide6.xml" Type="http://schemas.openxmlformats.org/officeDocument/2006/relationships/notesSlide" Id="rId2"></Relationship><Relationship Target="../media/image35.jpg" Type="http://schemas.openxmlformats.org/officeDocument/2006/relationships/image" Id="rId3"></Relationship></Relationships>
</file>

<file path=ppt/slides/_rels/slide7.xml.rels><?xml version="1.0" encoding="UTF-8" ?><Relationships xmlns="http://schemas.openxmlformats.org/package/2006/relationships"><Relationship Target="../slideLayouts/slideLayout3.xml" Type="http://schemas.openxmlformats.org/officeDocument/2006/relationships/slideLayout" Id="rId1"></Relationship><Relationship Target="../notesSlides/notesSlide7.xml" Type="http://schemas.openxmlformats.org/officeDocument/2006/relationships/notesSlide" Id="rId2"></Relationship></Relationships>
</file>

<file path=ppt/slides/_rels/slide8.xml.rels><?xml version="1.0" encoding="UTF-8" ?><Relationships xmlns="http://schemas.openxmlformats.org/package/2006/relationships"><Relationship Target="../slideLayouts/slideLayout3.xml" Type="http://schemas.openxmlformats.org/officeDocument/2006/relationships/slideLayout" Id="rId1"></Relationship><Relationship Target="../notesSlides/notesSlide8.xml" Type="http://schemas.openxmlformats.org/officeDocument/2006/relationships/notesSlide" Id="rId2"></Relationship><Relationship Target="../media/image35.jpg" Type="http://schemas.openxmlformats.org/officeDocument/2006/relationships/image" Id="rId3"></Relationship></Relationships>
</file>

<file path=ppt/slides/_rels/slide9.xml.rels><?xml version="1.0" encoding="UTF-8" ?><Relationships xmlns="http://schemas.openxmlformats.org/package/2006/relationships"><Relationship Target="../slideLayouts/slideLayout3.xml" Type="http://schemas.openxmlformats.org/officeDocument/2006/relationships/slideLayout" Id="rId1"></Relationship><Relationship Target="../notesSlides/notesSlide9.xml" Type="http://schemas.openxmlformats.org/officeDocument/2006/relationships/notesSlide" Id="rId2"></Relationship><Relationship Target="../media/image35.jpg" Type="http://schemas.openxmlformats.org/officeDocument/2006/relationships/image" Id="rId3"></Relationship><Relationship Target="../media/image43.png" Type="http://schemas.openxmlformats.org/officeDocument/2006/relationships/image" Id="rId4"></Relationship></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
          <p:cNvSpPr txBox="1"/>
          <p:nvPr>
            <p:ph idx="1" type="body"/>
          </p:nvPr>
        </p:nvSpPr>
        <p:spPr>
          <a:xfrm>
            <a:off x="698500" y="5376672"/>
            <a:ext cx="5892960" cy="483979"/>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lt1"/>
              </a:buClr>
              <a:buSzPts val="2800"/>
              <a:buNone/>
            </a:pPr>
            <a:r>
              <a:rPr lang="en-US" sz="2800"/>
              <a:t>CCDPH Data Ambassadors Program</a:t>
            </a:r>
            <a:endParaRPr/>
          </a:p>
        </p:txBody>
      </p:sp>
      <p:sp>
        <p:nvSpPr>
          <p:cNvPr id="257" name="Google Shape;257;p1"/>
          <p:cNvSpPr txBox="1"/>
          <p:nvPr>
            <p:ph type="title"/>
          </p:nvPr>
        </p:nvSpPr>
        <p:spPr>
          <a:xfrm>
            <a:off x="698500" y="4126268"/>
            <a:ext cx="7718311" cy="1094467"/>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lt1"/>
              </a:buClr>
              <a:buSzPts val="3600"/>
              <a:buFont typeface="Atkinson Hyperlegible"/>
              <a:buNone/>
            </a:pPr>
            <a:r>
              <a:rPr lang="en-US" sz="3600">
                <a:latin typeface="Atkinson Hyperlegible"/>
                <a:ea typeface="Atkinson Hyperlegible"/>
                <a:cs typeface="Atkinson Hyperlegible"/>
                <a:sym typeface="Atkinson Hyperlegible"/>
              </a:rPr>
              <a:t>Module 4: Becoming A Data Ambassador</a:t>
            </a:r>
            <a:endParaRPr/>
          </a:p>
        </p:txBody>
      </p:sp>
      <p:sp>
        <p:nvSpPr>
          <p:cNvPr id="258" name="Google Shape;258;p1"/>
          <p:cNvSpPr txBox="1"/>
          <p:nvPr/>
        </p:nvSpPr>
        <p:spPr>
          <a:xfrm>
            <a:off x="698500" y="5949886"/>
            <a:ext cx="2098651" cy="37209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2000"/>
              <a:buFont typeface="Arial"/>
              <a:buNone/>
            </a:pPr>
            <a:r>
              <a:rPr b="0" i="0" lang="en-US" sz="2000" u="none" cap="none" strike="noStrike">
                <a:solidFill>
                  <a:schemeClr val="lt1"/>
                </a:solidFill>
                <a:latin typeface="Atkinson Hyperlegible"/>
                <a:ea typeface="Atkinson Hyperlegible"/>
                <a:cs typeface="Atkinson Hyperlegible"/>
                <a:sym typeface="Atkinson Hyperlegible"/>
              </a:rPr>
              <a:t>September 2025</a:t>
            </a:r>
            <a:endParaRPr/>
          </a:p>
        </p:txBody>
      </p:sp>
      <p:pic>
        <p:nvPicPr>
          <p:cNvPr descr="A close up of a logo  AI-generated content may be incorrect." id="259" name="Google Shape;259;p1"/>
          <p:cNvPicPr preferRelativeResize="0"/>
          <p:nvPr/>
        </p:nvPicPr>
        <p:blipFill rotWithShape="1">
          <a:blip r:embed="rId3">
            <a:alphaModFix/>
          </a:blip>
          <a:srcRect b="0" l="0" r="0" t="0"/>
          <a:stretch/>
        </p:blipFill>
        <p:spPr>
          <a:xfrm>
            <a:off x="6091907" y="6176493"/>
            <a:ext cx="1913212" cy="50055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
          <p:cNvSpPr txBox="1"/>
          <p:nvPr>
            <p:ph type="title"/>
          </p:nvPr>
        </p:nvSpPr>
        <p:spPr>
          <a:xfrm>
            <a:off x="439189" y="280421"/>
            <a:ext cx="9195300" cy="7020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lt1"/>
              </a:buClr>
              <a:buSzPts val="4400"/>
              <a:buFont typeface="Atkinson Hyperlegible"/>
              <a:buNone/>
            </a:pPr>
            <a:r>
              <a:rPr lang="en-US"/>
              <a:t>Activity: </a:t>
            </a:r>
            <a:r>
              <a:rPr lang="en-US">
                <a:latin typeface="Atkinson Hyperlegible"/>
                <a:ea typeface="Atkinson Hyperlegible"/>
                <a:cs typeface="Atkinson Hyperlegible"/>
                <a:sym typeface="Atkinson Hyperlegible"/>
              </a:rPr>
              <a:t>Data Storytelling</a:t>
            </a:r>
            <a:endParaRPr/>
          </a:p>
        </p:txBody>
      </p:sp>
      <p:sp>
        <p:nvSpPr>
          <p:cNvPr id="376" name="Google Shape;376;p5"/>
          <p:cNvSpPr txBox="1"/>
          <p:nvPr>
            <p:ph idx="1" type="body"/>
          </p:nvPr>
        </p:nvSpPr>
        <p:spPr>
          <a:xfrm>
            <a:off x="824325" y="1420282"/>
            <a:ext cx="10515600" cy="4719300"/>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None/>
            </a:pPr>
            <a:r>
              <a:rPr b="1" lang="en-US" sz="1400">
                <a:solidFill>
                  <a:srgbClr val="000000"/>
                </a:solidFill>
                <a:latin typeface="Arial"/>
                <a:ea typeface="Arial"/>
                <a:cs typeface="Arial"/>
                <a:sym typeface="Arial"/>
              </a:rPr>
              <a:t>G: (Goal):</a:t>
            </a:r>
            <a:r>
              <a:rPr lang="en-US" sz="1400">
                <a:solidFill>
                  <a:srgbClr val="000000"/>
                </a:solidFill>
                <a:latin typeface="Arial"/>
                <a:ea typeface="Arial"/>
                <a:cs typeface="Arial"/>
                <a:sym typeface="Arial"/>
              </a:rPr>
              <a:t> Create an understanding that 64% of eligible households in Des Plaines in poverty are not enrolled in the Supplemental Nutrition Assistance Program, creating an enrollment gap which means a large number of households are </a:t>
            </a:r>
            <a:r>
              <a:rPr lang="en-US" sz="1400">
                <a:solidFill>
                  <a:srgbClr val="000000"/>
                </a:solidFill>
                <a:latin typeface="Arial"/>
                <a:ea typeface="Arial"/>
                <a:cs typeface="Arial"/>
                <a:sym typeface="Arial"/>
              </a:rPr>
              <a:t>missing</a:t>
            </a:r>
            <a:r>
              <a:rPr lang="en-US" sz="1400">
                <a:solidFill>
                  <a:srgbClr val="000000"/>
                </a:solidFill>
                <a:latin typeface="Arial"/>
                <a:ea typeface="Arial"/>
                <a:cs typeface="Arial"/>
                <a:sym typeface="Arial"/>
              </a:rPr>
              <a:t> a critical piece to food security. These low enrollment rates combined with the fact that Non-Hispanic Black residents of Suburban Cook County face the highest rates of need, indicate an inequity challenge that needs to be addressed through targeted outreach.</a:t>
            </a:r>
            <a:endParaRPr sz="14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4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b="1" lang="en-US" sz="1400">
                <a:solidFill>
                  <a:srgbClr val="000000"/>
                </a:solidFill>
                <a:latin typeface="Arial"/>
                <a:ea typeface="Arial"/>
                <a:cs typeface="Arial"/>
                <a:sym typeface="Arial"/>
              </a:rPr>
              <a:t>A: (Audience): </a:t>
            </a:r>
            <a:r>
              <a:rPr lang="en-US" sz="1400">
                <a:solidFill>
                  <a:srgbClr val="000000"/>
                </a:solidFill>
                <a:latin typeface="Arial"/>
                <a:ea typeface="Arial"/>
                <a:cs typeface="Arial"/>
                <a:sym typeface="Arial"/>
              </a:rPr>
              <a:t>Who is this information directed to?</a:t>
            </a:r>
            <a:endParaRPr sz="1400">
              <a:solidFill>
                <a:srgbClr val="000000"/>
              </a:solidFill>
              <a:latin typeface="Arial"/>
              <a:ea typeface="Arial"/>
              <a:cs typeface="Arial"/>
              <a:sym typeface="Arial"/>
            </a:endParaRPr>
          </a:p>
          <a:p>
            <a:pPr indent="-317500" lvl="0" marL="457200" rtl="0" algn="l">
              <a:lnSpc>
                <a:spcPct val="100000"/>
              </a:lnSpc>
              <a:spcBef>
                <a:spcPts val="0"/>
              </a:spcBef>
              <a:spcAft>
                <a:spcPts val="0"/>
              </a:spcAft>
              <a:buClr>
                <a:srgbClr val="000000"/>
              </a:buClr>
              <a:buSzPts val="1400"/>
              <a:buChar char="●"/>
            </a:pPr>
            <a:r>
              <a:rPr lang="en-US" sz="1400">
                <a:solidFill>
                  <a:srgbClr val="000000"/>
                </a:solidFill>
                <a:latin typeface="Arial"/>
                <a:ea typeface="Arial"/>
                <a:cs typeface="Arial"/>
                <a:sym typeface="Arial"/>
              </a:rPr>
              <a:t>Who are the decision makers? </a:t>
            </a:r>
            <a:endParaRPr sz="1400">
              <a:solidFill>
                <a:srgbClr val="000000"/>
              </a:solidFill>
              <a:latin typeface="Arial"/>
              <a:ea typeface="Arial"/>
              <a:cs typeface="Arial"/>
              <a:sym typeface="Arial"/>
            </a:endParaRPr>
          </a:p>
          <a:p>
            <a:pPr indent="-317500" lvl="0" marL="457200" rtl="0" algn="l">
              <a:lnSpc>
                <a:spcPct val="100000"/>
              </a:lnSpc>
              <a:spcBef>
                <a:spcPts val="0"/>
              </a:spcBef>
              <a:spcAft>
                <a:spcPts val="0"/>
              </a:spcAft>
              <a:buClr>
                <a:srgbClr val="000000"/>
              </a:buClr>
              <a:buSzPts val="1400"/>
              <a:buChar char="●"/>
            </a:pPr>
            <a:r>
              <a:rPr lang="en-US" sz="1400">
                <a:solidFill>
                  <a:srgbClr val="000000"/>
                </a:solidFill>
                <a:latin typeface="Arial"/>
                <a:ea typeface="Arial"/>
                <a:cs typeface="Arial"/>
                <a:sym typeface="Arial"/>
              </a:rPr>
              <a:t>Existing partners/networks? </a:t>
            </a:r>
            <a:endParaRPr sz="1400">
              <a:solidFill>
                <a:srgbClr val="000000"/>
              </a:solidFill>
              <a:latin typeface="Arial"/>
              <a:ea typeface="Arial"/>
              <a:cs typeface="Arial"/>
              <a:sym typeface="Arial"/>
            </a:endParaRPr>
          </a:p>
          <a:p>
            <a:pPr indent="-317500" lvl="0" marL="457200" rtl="0" algn="l">
              <a:lnSpc>
                <a:spcPct val="100000"/>
              </a:lnSpc>
              <a:spcBef>
                <a:spcPts val="0"/>
              </a:spcBef>
              <a:spcAft>
                <a:spcPts val="0"/>
              </a:spcAft>
              <a:buClr>
                <a:srgbClr val="000000"/>
              </a:buClr>
              <a:buSzPts val="1400"/>
              <a:buChar char="●"/>
            </a:pPr>
            <a:r>
              <a:rPr lang="en-US" sz="1400">
                <a:solidFill>
                  <a:srgbClr val="000000"/>
                </a:solidFill>
                <a:latin typeface="Arial"/>
                <a:ea typeface="Arial"/>
                <a:cs typeface="Arial"/>
                <a:sym typeface="Arial"/>
              </a:rPr>
              <a:t>Who would benefit from this targeted outreach?</a:t>
            </a:r>
            <a:endParaRPr sz="14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4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b="1" lang="en-US" sz="1400">
                <a:solidFill>
                  <a:srgbClr val="000000"/>
                </a:solidFill>
                <a:latin typeface="Arial"/>
                <a:ea typeface="Arial"/>
                <a:cs typeface="Arial"/>
                <a:sym typeface="Arial"/>
              </a:rPr>
              <a:t>M: (Message)</a:t>
            </a:r>
            <a:r>
              <a:rPr lang="en-US" sz="1400">
                <a:solidFill>
                  <a:srgbClr val="000000"/>
                </a:solidFill>
                <a:latin typeface="Arial"/>
                <a:ea typeface="Arial"/>
                <a:cs typeface="Arial"/>
                <a:sym typeface="Arial"/>
              </a:rPr>
              <a:t>: What is the most important thing I am trying to convey?</a:t>
            </a:r>
            <a:endParaRPr sz="1400">
              <a:solidFill>
                <a:srgbClr val="000000"/>
              </a:solidFill>
              <a:latin typeface="Arial"/>
              <a:ea typeface="Arial"/>
              <a:cs typeface="Arial"/>
              <a:sym typeface="Arial"/>
            </a:endParaRPr>
          </a:p>
          <a:p>
            <a:pPr indent="-317500" lvl="0" marL="457200" rtl="0" algn="l">
              <a:lnSpc>
                <a:spcPct val="100000"/>
              </a:lnSpc>
              <a:spcBef>
                <a:spcPts val="0"/>
              </a:spcBef>
              <a:spcAft>
                <a:spcPts val="0"/>
              </a:spcAft>
              <a:buClr>
                <a:srgbClr val="000000"/>
              </a:buClr>
              <a:buSzPts val="1400"/>
              <a:buChar char="●"/>
            </a:pPr>
            <a:r>
              <a:rPr lang="en-US" sz="1400">
                <a:solidFill>
                  <a:srgbClr val="000000"/>
                </a:solidFill>
                <a:latin typeface="Arial"/>
                <a:ea typeface="Arial"/>
                <a:cs typeface="Arial"/>
                <a:sym typeface="Arial"/>
              </a:rPr>
              <a:t>The need exists.</a:t>
            </a:r>
            <a:endParaRPr sz="1400">
              <a:solidFill>
                <a:srgbClr val="000000"/>
              </a:solidFill>
              <a:latin typeface="Arial"/>
              <a:ea typeface="Arial"/>
              <a:cs typeface="Arial"/>
              <a:sym typeface="Arial"/>
            </a:endParaRPr>
          </a:p>
          <a:p>
            <a:pPr indent="-317500" lvl="0" marL="457200" rtl="0" algn="l">
              <a:lnSpc>
                <a:spcPct val="100000"/>
              </a:lnSpc>
              <a:spcBef>
                <a:spcPts val="0"/>
              </a:spcBef>
              <a:spcAft>
                <a:spcPts val="0"/>
              </a:spcAft>
              <a:buClr>
                <a:srgbClr val="000000"/>
              </a:buClr>
              <a:buSzPts val="1400"/>
              <a:buChar char="●"/>
            </a:pPr>
            <a:r>
              <a:rPr lang="en-US" sz="1400">
                <a:solidFill>
                  <a:srgbClr val="000000"/>
                </a:solidFill>
                <a:latin typeface="Arial"/>
                <a:ea typeface="Arial"/>
                <a:cs typeface="Arial"/>
                <a:sym typeface="Arial"/>
              </a:rPr>
              <a:t>How to address the need? </a:t>
            </a:r>
            <a:endParaRPr sz="1400">
              <a:solidFill>
                <a:srgbClr val="000000"/>
              </a:solidFill>
              <a:latin typeface="Arial"/>
              <a:ea typeface="Arial"/>
              <a:cs typeface="Arial"/>
              <a:sym typeface="Arial"/>
            </a:endParaRPr>
          </a:p>
          <a:p>
            <a:pPr indent="-317500" lvl="0" marL="457200" rtl="0" algn="l">
              <a:lnSpc>
                <a:spcPct val="100000"/>
              </a:lnSpc>
              <a:spcBef>
                <a:spcPts val="0"/>
              </a:spcBef>
              <a:spcAft>
                <a:spcPts val="0"/>
              </a:spcAft>
              <a:buClr>
                <a:srgbClr val="000000"/>
              </a:buClr>
              <a:buSzPts val="1400"/>
              <a:buChar char="●"/>
            </a:pPr>
            <a:r>
              <a:rPr lang="en-US" sz="1400">
                <a:solidFill>
                  <a:srgbClr val="000000"/>
                </a:solidFill>
                <a:latin typeface="Arial"/>
                <a:ea typeface="Arial"/>
                <a:cs typeface="Arial"/>
                <a:sym typeface="Arial"/>
              </a:rPr>
              <a:t>How will this intervention lead to better enrollment outcomes?</a:t>
            </a:r>
            <a:endParaRPr sz="14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b="1" sz="14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b="1" lang="en-US" sz="1400">
                <a:solidFill>
                  <a:srgbClr val="000000"/>
                </a:solidFill>
                <a:latin typeface="Arial"/>
                <a:ea typeface="Arial"/>
                <a:cs typeface="Arial"/>
                <a:sym typeface="Arial"/>
              </a:rPr>
              <a:t>E: (Engagement):</a:t>
            </a:r>
            <a:r>
              <a:rPr lang="en-US" sz="1400">
                <a:solidFill>
                  <a:srgbClr val="000000"/>
                </a:solidFill>
                <a:latin typeface="Arial"/>
                <a:ea typeface="Arial"/>
                <a:cs typeface="Arial"/>
                <a:sym typeface="Arial"/>
              </a:rPr>
              <a:t> How do I get the message to my targets?</a:t>
            </a:r>
            <a:endParaRPr sz="1400">
              <a:solidFill>
                <a:srgbClr val="000000"/>
              </a:solidFill>
              <a:latin typeface="Arial"/>
              <a:ea typeface="Arial"/>
              <a:cs typeface="Arial"/>
              <a:sym typeface="Arial"/>
            </a:endParaRPr>
          </a:p>
          <a:p>
            <a:pPr indent="-317500" lvl="0" marL="457200" rtl="0" algn="l">
              <a:lnSpc>
                <a:spcPct val="100000"/>
              </a:lnSpc>
              <a:spcBef>
                <a:spcPts val="0"/>
              </a:spcBef>
              <a:spcAft>
                <a:spcPts val="0"/>
              </a:spcAft>
              <a:buClr>
                <a:srgbClr val="000000"/>
              </a:buClr>
              <a:buSzPts val="1400"/>
              <a:buFont typeface="Arial"/>
              <a:buChar char="●"/>
            </a:pPr>
            <a:r>
              <a:rPr lang="en-US" sz="1400">
                <a:solidFill>
                  <a:srgbClr val="000000"/>
                </a:solidFill>
                <a:latin typeface="Arial"/>
                <a:ea typeface="Arial"/>
                <a:cs typeface="Arial"/>
                <a:sym typeface="Arial"/>
              </a:rPr>
              <a:t>What is the best medium to convey your findings, their implications and possible interventions?</a:t>
            </a:r>
            <a:endParaRPr sz="1400">
              <a:solidFill>
                <a:srgbClr val="000000"/>
              </a:solidFill>
              <a:latin typeface="Arial"/>
              <a:ea typeface="Arial"/>
              <a:cs typeface="Arial"/>
              <a:sym typeface="Arial"/>
            </a:endParaRPr>
          </a:p>
          <a:p>
            <a:pPr indent="-317500" lvl="0" marL="457200" rtl="0" algn="l">
              <a:lnSpc>
                <a:spcPct val="100000"/>
              </a:lnSpc>
              <a:spcBef>
                <a:spcPts val="0"/>
              </a:spcBef>
              <a:spcAft>
                <a:spcPts val="0"/>
              </a:spcAft>
              <a:buClr>
                <a:srgbClr val="000000"/>
              </a:buClr>
              <a:buSzPts val="1400"/>
              <a:buFont typeface="Arial"/>
              <a:buChar char="●"/>
            </a:pPr>
            <a:r>
              <a:rPr lang="en-US" sz="1400">
                <a:solidFill>
                  <a:srgbClr val="000000"/>
                </a:solidFill>
                <a:latin typeface="Arial"/>
                <a:ea typeface="Arial"/>
                <a:cs typeface="Arial"/>
                <a:sym typeface="Arial"/>
              </a:rPr>
              <a:t>Is there a call to action?</a:t>
            </a:r>
            <a:endParaRPr sz="1400">
              <a:solidFill>
                <a:srgbClr val="000000"/>
              </a:solidFill>
              <a:latin typeface="Arial"/>
              <a:ea typeface="Arial"/>
              <a:cs typeface="Arial"/>
              <a:sym typeface="Arial"/>
            </a:endParaRPr>
          </a:p>
          <a:p>
            <a:pPr indent="0" lvl="0" marL="0" rtl="0" algn="l">
              <a:lnSpc>
                <a:spcPct val="90000"/>
              </a:lnSpc>
              <a:spcBef>
                <a:spcPts val="0"/>
              </a:spcBef>
              <a:spcAft>
                <a:spcPts val="0"/>
              </a:spcAft>
              <a:buClr>
                <a:srgbClr val="151615"/>
              </a:buClr>
              <a:buSzPts val="1800"/>
              <a:buNone/>
            </a:pPr>
            <a:r>
              <a:t/>
            </a:r>
            <a:endParaRPr/>
          </a:p>
          <a:p>
            <a:pPr indent="0" lvl="0" marL="0" rtl="0" algn="l">
              <a:lnSpc>
                <a:spcPct val="90000"/>
              </a:lnSpc>
              <a:spcBef>
                <a:spcPts val="0"/>
              </a:spcBef>
              <a:spcAft>
                <a:spcPts val="0"/>
              </a:spcAft>
              <a:buClr>
                <a:srgbClr val="151615"/>
              </a:buClr>
              <a:buSzPts val="1800"/>
              <a:buNone/>
            </a:pPr>
            <a:r>
              <a:t/>
            </a:r>
            <a:endParaRPr b="1"/>
          </a:p>
          <a:p>
            <a:pPr indent="0" lvl="0" marL="0" rtl="0" algn="l">
              <a:lnSpc>
                <a:spcPct val="90000"/>
              </a:lnSpc>
              <a:spcBef>
                <a:spcPts val="0"/>
              </a:spcBef>
              <a:spcAft>
                <a:spcPts val="0"/>
              </a:spcAft>
              <a:buClr>
                <a:srgbClr val="151615"/>
              </a:buClr>
              <a:buSzPts val="1800"/>
              <a:buNone/>
            </a:pPr>
            <a:r>
              <a:t/>
            </a:r>
            <a:endParaRPr/>
          </a:p>
        </p:txBody>
      </p:sp>
      <p:sp>
        <p:nvSpPr>
          <p:cNvPr id="377" name="Google Shape;377;p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A close up of a logo  AI-generated content may be incorrect." id="378" name="Google Shape;378;p5"/>
          <p:cNvPicPr preferRelativeResize="0"/>
          <p:nvPr/>
        </p:nvPicPr>
        <p:blipFill rotWithShape="1">
          <a:blip r:embed="rId3">
            <a:alphaModFix/>
          </a:blip>
          <a:srcRect b="0" l="0" r="0" t="0"/>
          <a:stretch/>
        </p:blipFill>
        <p:spPr>
          <a:xfrm>
            <a:off x="4915332" y="5976505"/>
            <a:ext cx="2333625" cy="723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g37daf3d24dd_2_20"/>
          <p:cNvSpPr txBox="1"/>
          <p:nvPr>
            <p:ph type="title"/>
          </p:nvPr>
        </p:nvSpPr>
        <p:spPr>
          <a:xfrm>
            <a:off x="439189" y="280421"/>
            <a:ext cx="9195300" cy="6327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lt1"/>
              </a:buClr>
              <a:buSzPts val="4400"/>
              <a:buFont typeface="Atkinson Hyperlegible"/>
              <a:buNone/>
            </a:pPr>
            <a:r>
              <a:rPr lang="en-US" sz="3900"/>
              <a:t>Activity: </a:t>
            </a:r>
            <a:r>
              <a:rPr lang="en-US" sz="3900">
                <a:latin typeface="Atkinson Hyperlegible"/>
                <a:ea typeface="Atkinson Hyperlegible"/>
                <a:cs typeface="Atkinson Hyperlegible"/>
                <a:sym typeface="Atkinson Hyperlegible"/>
              </a:rPr>
              <a:t>Data Storytelling Discussion</a:t>
            </a:r>
            <a:endParaRPr sz="3900"/>
          </a:p>
        </p:txBody>
      </p:sp>
      <p:sp>
        <p:nvSpPr>
          <p:cNvPr id="385" name="Google Shape;385;g37daf3d24dd_2_2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A close up of a logo  AI-generated content may be incorrect." id="386" name="Google Shape;386;g37daf3d24dd_2_20"/>
          <p:cNvPicPr preferRelativeResize="0"/>
          <p:nvPr/>
        </p:nvPicPr>
        <p:blipFill rotWithShape="1">
          <a:blip r:embed="rId3">
            <a:alphaModFix/>
          </a:blip>
          <a:srcRect b="0" l="0" r="0" t="0"/>
          <a:stretch/>
        </p:blipFill>
        <p:spPr>
          <a:xfrm>
            <a:off x="4915332" y="5976505"/>
            <a:ext cx="2333625" cy="723900"/>
          </a:xfrm>
          <a:prstGeom prst="rect">
            <a:avLst/>
          </a:prstGeom>
          <a:noFill/>
          <a:ln>
            <a:noFill/>
          </a:ln>
        </p:spPr>
      </p:pic>
      <p:sp>
        <p:nvSpPr>
          <p:cNvPr id="387" name="Google Shape;387;g37daf3d24dd_2_20"/>
          <p:cNvSpPr txBox="1"/>
          <p:nvPr/>
        </p:nvSpPr>
        <p:spPr>
          <a:xfrm>
            <a:off x="460800" y="1545600"/>
            <a:ext cx="11136000" cy="3580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b="1" lang="en-US"/>
              <a:t>What other </a:t>
            </a:r>
            <a:r>
              <a:rPr b="1" lang="en-US"/>
              <a:t>information</a:t>
            </a:r>
            <a:r>
              <a:rPr b="1" lang="en-US"/>
              <a:t> could be useful for Mike to plan his outreach and communication efforts?</a:t>
            </a:r>
            <a:endParaRPr b="1"/>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US"/>
              <a:t>Qualitative Data-Understanding the reasons behind low SNAP enrollment</a:t>
            </a:r>
            <a:endParaRPr/>
          </a:p>
          <a:p>
            <a:pPr indent="-317500" lvl="1" marL="914400" rtl="0" algn="l">
              <a:spcBef>
                <a:spcPts val="0"/>
              </a:spcBef>
              <a:spcAft>
                <a:spcPts val="0"/>
              </a:spcAft>
              <a:buSzPts val="1400"/>
              <a:buChar char="○"/>
            </a:pPr>
            <a:r>
              <a:rPr lang="en-US"/>
              <a:t>Surveys </a:t>
            </a:r>
            <a:endParaRPr/>
          </a:p>
          <a:p>
            <a:pPr indent="-317500" lvl="1" marL="914400" rtl="0" algn="l">
              <a:spcBef>
                <a:spcPts val="0"/>
              </a:spcBef>
              <a:spcAft>
                <a:spcPts val="0"/>
              </a:spcAft>
              <a:buSzPts val="1400"/>
              <a:buChar char="○"/>
            </a:pPr>
            <a:r>
              <a:rPr lang="en-US"/>
              <a:t>Focus Groups</a:t>
            </a:r>
            <a:endParaRPr/>
          </a:p>
          <a:p>
            <a:pPr indent="0" lvl="0" marL="914400" rtl="0" algn="l">
              <a:spcBef>
                <a:spcPts val="0"/>
              </a:spcBef>
              <a:spcAft>
                <a:spcPts val="0"/>
              </a:spcAft>
              <a:buNone/>
            </a:pPr>
            <a:r>
              <a:t/>
            </a:r>
            <a:endParaRPr/>
          </a:p>
          <a:p>
            <a:pPr indent="-317500" lvl="0" marL="457200" rtl="0" algn="l">
              <a:spcBef>
                <a:spcPts val="0"/>
              </a:spcBef>
              <a:spcAft>
                <a:spcPts val="0"/>
              </a:spcAft>
              <a:buSzPts val="1400"/>
              <a:buChar char="●"/>
            </a:pPr>
            <a:r>
              <a:rPr lang="en-US"/>
              <a:t>Socioeconomic context</a:t>
            </a:r>
            <a:endParaRPr/>
          </a:p>
          <a:p>
            <a:pPr indent="-317500" lvl="1" marL="914400" rtl="0" algn="l">
              <a:spcBef>
                <a:spcPts val="0"/>
              </a:spcBef>
              <a:spcAft>
                <a:spcPts val="0"/>
              </a:spcAft>
              <a:buSzPts val="1400"/>
              <a:buChar char="○"/>
            </a:pPr>
            <a:r>
              <a:rPr lang="en-US"/>
              <a:t>Data on unemployment rates</a:t>
            </a:r>
            <a:endParaRPr/>
          </a:p>
          <a:p>
            <a:pPr indent="-317500" lvl="1" marL="914400" rtl="0" algn="l">
              <a:spcBef>
                <a:spcPts val="0"/>
              </a:spcBef>
              <a:spcAft>
                <a:spcPts val="0"/>
              </a:spcAft>
              <a:buSzPts val="1400"/>
              <a:buChar char="○"/>
            </a:pPr>
            <a:r>
              <a:rPr lang="en-US"/>
              <a:t>Language </a:t>
            </a:r>
            <a:r>
              <a:rPr lang="en-US"/>
              <a:t>proficiency</a:t>
            </a:r>
            <a:r>
              <a:rPr lang="en-US"/>
              <a:t> in target areas would help communication and support services</a:t>
            </a:r>
            <a:endParaRPr/>
          </a:p>
          <a:p>
            <a:pPr indent="0" lvl="0" marL="914400" rtl="0" algn="l">
              <a:spcBef>
                <a:spcPts val="0"/>
              </a:spcBef>
              <a:spcAft>
                <a:spcPts val="0"/>
              </a:spcAft>
              <a:buNone/>
            </a:pPr>
            <a:r>
              <a:t/>
            </a:r>
            <a:endParaRPr/>
          </a:p>
          <a:p>
            <a:pPr indent="-317500" lvl="0" marL="457200" rtl="0" algn="l">
              <a:spcBef>
                <a:spcPts val="0"/>
              </a:spcBef>
              <a:spcAft>
                <a:spcPts val="0"/>
              </a:spcAft>
              <a:buSzPts val="1400"/>
              <a:buChar char="●"/>
            </a:pPr>
            <a:r>
              <a:rPr lang="en-US"/>
              <a:t>Community Resource Maps</a:t>
            </a:r>
            <a:endParaRPr/>
          </a:p>
          <a:p>
            <a:pPr indent="-317500" lvl="1" marL="914400" rtl="0" algn="l">
              <a:spcBef>
                <a:spcPts val="0"/>
              </a:spcBef>
              <a:spcAft>
                <a:spcPts val="0"/>
              </a:spcAft>
              <a:buSzPts val="1400"/>
              <a:buChar char="○"/>
            </a:pPr>
            <a:r>
              <a:rPr lang="en-US"/>
              <a:t>Location of existing food pantries, </a:t>
            </a:r>
            <a:r>
              <a:rPr lang="en-US"/>
              <a:t>farmers</a:t>
            </a:r>
            <a:r>
              <a:rPr lang="en-US"/>
              <a:t> markets that accept SNAP</a:t>
            </a:r>
            <a:endParaRPr/>
          </a:p>
          <a:p>
            <a:pPr indent="-317500" lvl="1" marL="914400" rtl="0" algn="l">
              <a:spcBef>
                <a:spcPts val="0"/>
              </a:spcBef>
              <a:spcAft>
                <a:spcPts val="0"/>
              </a:spcAft>
              <a:buSzPts val="1400"/>
              <a:buChar char="○"/>
            </a:pPr>
            <a:r>
              <a:rPr lang="en-US"/>
              <a:t>Other social service </a:t>
            </a:r>
            <a:r>
              <a:rPr lang="en-US"/>
              <a:t>organizations</a:t>
            </a:r>
            <a:r>
              <a:rPr lang="en-US"/>
              <a:t> to coordinate outreach and referrals</a:t>
            </a:r>
            <a:endParaRPr/>
          </a:p>
          <a:p>
            <a:pPr indent="0" lvl="0" marL="45720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g37daf3d24dd_2_29"/>
          <p:cNvSpPr txBox="1"/>
          <p:nvPr>
            <p:ph type="title"/>
          </p:nvPr>
        </p:nvSpPr>
        <p:spPr>
          <a:xfrm>
            <a:off x="439189" y="280421"/>
            <a:ext cx="9195300" cy="6327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lt1"/>
              </a:buClr>
              <a:buSzPts val="4400"/>
              <a:buFont typeface="Atkinson Hyperlegible"/>
              <a:buNone/>
            </a:pPr>
            <a:r>
              <a:rPr lang="en-US" sz="3900"/>
              <a:t>Activity: </a:t>
            </a:r>
            <a:r>
              <a:rPr lang="en-US" sz="3900">
                <a:latin typeface="Atkinson Hyperlegible"/>
                <a:ea typeface="Atkinson Hyperlegible"/>
                <a:cs typeface="Atkinson Hyperlegible"/>
                <a:sym typeface="Atkinson Hyperlegible"/>
              </a:rPr>
              <a:t>Data Storytelling Discussion</a:t>
            </a:r>
            <a:endParaRPr sz="3900"/>
          </a:p>
        </p:txBody>
      </p:sp>
      <p:sp>
        <p:nvSpPr>
          <p:cNvPr id="394" name="Google Shape;394;g37daf3d24dd_2_2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A close up of a logo  AI-generated content may be incorrect." id="395" name="Google Shape;395;g37daf3d24dd_2_29"/>
          <p:cNvPicPr preferRelativeResize="0"/>
          <p:nvPr/>
        </p:nvPicPr>
        <p:blipFill rotWithShape="1">
          <a:blip r:embed="rId3">
            <a:alphaModFix/>
          </a:blip>
          <a:srcRect b="0" l="0" r="0" t="0"/>
          <a:stretch/>
        </p:blipFill>
        <p:spPr>
          <a:xfrm>
            <a:off x="4915332" y="5976505"/>
            <a:ext cx="2333625" cy="723900"/>
          </a:xfrm>
          <a:prstGeom prst="rect">
            <a:avLst/>
          </a:prstGeom>
          <a:noFill/>
          <a:ln>
            <a:noFill/>
          </a:ln>
        </p:spPr>
      </p:pic>
      <p:sp>
        <p:nvSpPr>
          <p:cNvPr id="396" name="Google Shape;396;g37daf3d24dd_2_29"/>
          <p:cNvSpPr txBox="1"/>
          <p:nvPr/>
        </p:nvSpPr>
        <p:spPr>
          <a:xfrm>
            <a:off x="460800" y="1545600"/>
            <a:ext cx="11136000" cy="3580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b="1" lang="en-US"/>
              <a:t>What questions does this activity raise that may or may not be answered by the data? </a:t>
            </a:r>
            <a:endParaRPr b="1"/>
          </a:p>
          <a:p>
            <a:pPr indent="0" lvl="0" marL="457200" rtl="0" algn="l">
              <a:spcBef>
                <a:spcPts val="0"/>
              </a:spcBef>
              <a:spcAft>
                <a:spcPts val="0"/>
              </a:spcAft>
              <a:buNone/>
            </a:pPr>
            <a:r>
              <a:t/>
            </a:r>
            <a:endParaRPr b="1"/>
          </a:p>
          <a:p>
            <a:pPr indent="-317500" lvl="0" marL="457200" rtl="0" algn="l">
              <a:spcBef>
                <a:spcPts val="0"/>
              </a:spcBef>
              <a:spcAft>
                <a:spcPts val="0"/>
              </a:spcAft>
              <a:buSzPts val="1400"/>
              <a:buChar char="●"/>
            </a:pPr>
            <a:r>
              <a:rPr lang="en-US"/>
              <a:t>Data Limitations</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US"/>
              <a:t>Program Effectiveness</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US"/>
              <a:t>Sustainability</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US"/>
              <a:t>Equitable Access</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US"/>
              <a:t>Systemic Barriers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g37daf3d24dd_2_37"/>
          <p:cNvSpPr txBox="1"/>
          <p:nvPr>
            <p:ph type="title"/>
          </p:nvPr>
        </p:nvSpPr>
        <p:spPr>
          <a:xfrm>
            <a:off x="439189" y="280421"/>
            <a:ext cx="9195300" cy="6327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lt1"/>
              </a:buClr>
              <a:buSzPts val="4400"/>
              <a:buFont typeface="Atkinson Hyperlegible"/>
              <a:buNone/>
            </a:pPr>
            <a:r>
              <a:rPr lang="en-US" sz="3900"/>
              <a:t>Activity: </a:t>
            </a:r>
            <a:r>
              <a:rPr lang="en-US" sz="3900">
                <a:latin typeface="Atkinson Hyperlegible"/>
                <a:ea typeface="Atkinson Hyperlegible"/>
                <a:cs typeface="Atkinson Hyperlegible"/>
                <a:sym typeface="Atkinson Hyperlegible"/>
              </a:rPr>
              <a:t>Data Storytelling </a:t>
            </a:r>
            <a:r>
              <a:rPr lang="en-US" sz="3900"/>
              <a:t>Tips</a:t>
            </a:r>
            <a:endParaRPr sz="3900"/>
          </a:p>
        </p:txBody>
      </p:sp>
      <p:sp>
        <p:nvSpPr>
          <p:cNvPr id="403" name="Google Shape;403;g37daf3d24dd_2_3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A close up of a logo  AI-generated content may be incorrect." id="404" name="Google Shape;404;g37daf3d24dd_2_37"/>
          <p:cNvPicPr preferRelativeResize="0"/>
          <p:nvPr/>
        </p:nvPicPr>
        <p:blipFill rotWithShape="1">
          <a:blip r:embed="rId3">
            <a:alphaModFix/>
          </a:blip>
          <a:srcRect b="0" l="0" r="0" t="0"/>
          <a:stretch/>
        </p:blipFill>
        <p:spPr>
          <a:xfrm>
            <a:off x="4915332" y="5976505"/>
            <a:ext cx="2333625" cy="723900"/>
          </a:xfrm>
          <a:prstGeom prst="rect">
            <a:avLst/>
          </a:prstGeom>
          <a:noFill/>
          <a:ln>
            <a:noFill/>
          </a:ln>
        </p:spPr>
      </p:pic>
      <p:sp>
        <p:nvSpPr>
          <p:cNvPr id="405" name="Google Shape;405;g37daf3d24dd_2_37"/>
          <p:cNvSpPr txBox="1"/>
          <p:nvPr/>
        </p:nvSpPr>
        <p:spPr>
          <a:xfrm>
            <a:off x="657550" y="1539975"/>
            <a:ext cx="11136000" cy="3580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b="1" lang="en-US"/>
              <a:t>Visuals can be a powerful addition to a data story.</a:t>
            </a:r>
            <a:endParaRPr b="1"/>
          </a:p>
          <a:p>
            <a:pPr indent="0" lvl="0" marL="457200" rtl="0" algn="l">
              <a:spcBef>
                <a:spcPts val="0"/>
              </a:spcBef>
              <a:spcAft>
                <a:spcPts val="0"/>
              </a:spcAft>
              <a:buNone/>
            </a:pPr>
            <a:r>
              <a:t/>
            </a:r>
            <a:endParaRPr b="1"/>
          </a:p>
          <a:p>
            <a:pPr indent="-317500" lvl="1" marL="914400" rtl="0" algn="l">
              <a:spcBef>
                <a:spcPts val="0"/>
              </a:spcBef>
              <a:spcAft>
                <a:spcPts val="0"/>
              </a:spcAft>
              <a:buSzPts val="1400"/>
              <a:buChar char="○"/>
            </a:pPr>
            <a:r>
              <a:rPr b="1" lang="en-US"/>
              <a:t>Images should draw your reader into your story but also indicating what your story is about</a:t>
            </a:r>
            <a:endParaRPr b="1"/>
          </a:p>
          <a:p>
            <a:pPr indent="-317500" lvl="1" marL="914400" rtl="0" algn="l">
              <a:spcBef>
                <a:spcPts val="0"/>
              </a:spcBef>
              <a:spcAft>
                <a:spcPts val="0"/>
              </a:spcAft>
              <a:buSzPts val="1400"/>
              <a:buChar char="○"/>
            </a:pPr>
            <a:r>
              <a:rPr b="1" lang="en-US"/>
              <a:t>They should support your </a:t>
            </a:r>
            <a:r>
              <a:rPr b="1" lang="en-US"/>
              <a:t>narrative</a:t>
            </a:r>
            <a:endParaRPr b="1"/>
          </a:p>
          <a:p>
            <a:pPr indent="-317500" lvl="1" marL="914400" rtl="0" algn="l">
              <a:spcBef>
                <a:spcPts val="0"/>
              </a:spcBef>
              <a:spcAft>
                <a:spcPts val="0"/>
              </a:spcAft>
              <a:buSzPts val="1400"/>
              <a:buChar char="○"/>
            </a:pPr>
            <a:r>
              <a:rPr b="1" lang="en-US"/>
              <a:t>A great video can be far more </a:t>
            </a:r>
            <a:r>
              <a:rPr b="1" lang="en-US"/>
              <a:t>engaging</a:t>
            </a:r>
            <a:r>
              <a:rPr b="1" lang="en-US"/>
              <a:t> and </a:t>
            </a:r>
            <a:r>
              <a:rPr b="1" lang="en-US"/>
              <a:t>informative</a:t>
            </a:r>
            <a:r>
              <a:rPr b="1" lang="en-US"/>
              <a:t> than a </a:t>
            </a:r>
            <a:r>
              <a:rPr b="1" lang="en-US"/>
              <a:t>picture</a:t>
            </a:r>
            <a:r>
              <a:rPr b="1" lang="en-US"/>
              <a:t>.</a:t>
            </a:r>
            <a:endParaRPr b="1"/>
          </a:p>
          <a:p>
            <a:pPr indent="-317500" lvl="1" marL="914400" rtl="0" algn="l">
              <a:spcBef>
                <a:spcPts val="0"/>
              </a:spcBef>
              <a:spcAft>
                <a:spcPts val="0"/>
              </a:spcAft>
              <a:buSzPts val="1400"/>
              <a:buChar char="○"/>
            </a:pPr>
            <a:r>
              <a:rPr b="1" lang="en-US"/>
              <a:t>Use color! Colors do more than make your story look pretty. They suggest emotion. </a:t>
            </a:r>
            <a:r>
              <a:rPr b="1" lang="en-US" u="sng">
                <a:solidFill>
                  <a:schemeClr val="hlink"/>
                </a:solidFill>
                <a:hlinkClick r:id="rId4"/>
              </a:rPr>
              <a:t>Color.adobe.com</a:t>
            </a:r>
            <a:endParaRPr b="1"/>
          </a:p>
          <a:p>
            <a:pPr indent="0" lvl="0" marL="914400" rtl="0" algn="l">
              <a:spcBef>
                <a:spcPts val="0"/>
              </a:spcBef>
              <a:spcAft>
                <a:spcPts val="0"/>
              </a:spcAft>
              <a:buNone/>
            </a:pPr>
            <a:r>
              <a:t/>
            </a:r>
            <a:endParaRPr b="1"/>
          </a:p>
          <a:p>
            <a:pPr indent="-317500" lvl="0" marL="457200" rtl="0" algn="l">
              <a:spcBef>
                <a:spcPts val="0"/>
              </a:spcBef>
              <a:spcAft>
                <a:spcPts val="0"/>
              </a:spcAft>
              <a:buSzPts val="1400"/>
              <a:buChar char="●"/>
            </a:pPr>
            <a:r>
              <a:rPr b="1" lang="en-US"/>
              <a:t>To write or not to write.</a:t>
            </a:r>
            <a:endParaRPr b="1"/>
          </a:p>
          <a:p>
            <a:pPr indent="0" lvl="0" marL="457200" rtl="0" algn="l">
              <a:spcBef>
                <a:spcPts val="0"/>
              </a:spcBef>
              <a:spcAft>
                <a:spcPts val="0"/>
              </a:spcAft>
              <a:buNone/>
            </a:pPr>
            <a:r>
              <a:t/>
            </a:r>
            <a:endParaRPr b="1"/>
          </a:p>
          <a:p>
            <a:pPr indent="-317500" lvl="1" marL="914400" rtl="0" algn="l">
              <a:spcBef>
                <a:spcPts val="0"/>
              </a:spcBef>
              <a:spcAft>
                <a:spcPts val="0"/>
              </a:spcAft>
              <a:buSzPts val="1400"/>
              <a:buChar char="○"/>
            </a:pPr>
            <a:r>
              <a:rPr b="1" lang="en-US"/>
              <a:t>Writing is the centerpiece of your data story. All other elements are there to support and amplify your message.</a:t>
            </a:r>
            <a:endParaRPr b="1"/>
          </a:p>
          <a:p>
            <a:pPr indent="-317500" lvl="1" marL="914400" rtl="0" algn="l">
              <a:spcBef>
                <a:spcPts val="0"/>
              </a:spcBef>
              <a:spcAft>
                <a:spcPts val="0"/>
              </a:spcAft>
              <a:buSzPts val="1400"/>
              <a:buChar char="○"/>
            </a:pPr>
            <a:r>
              <a:rPr b="1" lang="en-US"/>
              <a:t>Titles should pop.</a:t>
            </a:r>
            <a:endParaRPr b="1"/>
          </a:p>
          <a:p>
            <a:pPr indent="0" lvl="0" marL="914400" rtl="0" algn="l">
              <a:spcBef>
                <a:spcPts val="0"/>
              </a:spcBef>
              <a:spcAft>
                <a:spcPts val="0"/>
              </a:spcAft>
              <a:buNone/>
            </a:pPr>
            <a:r>
              <a:t/>
            </a:r>
            <a:endParaRPr b="1"/>
          </a:p>
        </p:txBody>
      </p:sp>
      <p:sp>
        <p:nvSpPr>
          <p:cNvPr id="406" name="Google Shape;406;g37daf3d24dd_2_37"/>
          <p:cNvSpPr txBox="1"/>
          <p:nvPr/>
        </p:nvSpPr>
        <p:spPr>
          <a:xfrm>
            <a:off x="1398400" y="3429000"/>
            <a:ext cx="1992900" cy="63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g37daf3d24dd_2_37"/>
          <p:cNvSpPr txBox="1"/>
          <p:nvPr/>
        </p:nvSpPr>
        <p:spPr>
          <a:xfrm>
            <a:off x="5207975" y="3592838"/>
            <a:ext cx="2445000" cy="68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g37daf3d24dd_2_37"/>
          <p:cNvSpPr/>
          <p:nvPr/>
        </p:nvSpPr>
        <p:spPr>
          <a:xfrm>
            <a:off x="1398400" y="4701225"/>
            <a:ext cx="1472700" cy="686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lt1"/>
                </a:solidFill>
              </a:rPr>
              <a:t>2025 Public Transit Budget</a:t>
            </a:r>
            <a:endParaRPr>
              <a:solidFill>
                <a:schemeClr val="lt1"/>
              </a:solidFill>
            </a:endParaRPr>
          </a:p>
        </p:txBody>
      </p:sp>
      <p:sp>
        <p:nvSpPr>
          <p:cNvPr id="409" name="Google Shape;409;g37daf3d24dd_2_37"/>
          <p:cNvSpPr/>
          <p:nvPr/>
        </p:nvSpPr>
        <p:spPr>
          <a:xfrm>
            <a:off x="5455175" y="4701225"/>
            <a:ext cx="1950600" cy="686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lt1"/>
                </a:solidFill>
              </a:rPr>
              <a:t>15% More Funding for Public TRansit in Outer Neighborhoods</a:t>
            </a:r>
            <a:endParaRPr>
              <a:solidFill>
                <a:schemeClr val="lt1"/>
              </a:solidFill>
            </a:endParaRPr>
          </a:p>
        </p:txBody>
      </p:sp>
      <p:pic>
        <p:nvPicPr>
          <p:cNvPr descr="File:Eo circle red white letter-x.svg - Wikimedia Commons" id="410" name="Google Shape;410;g37daf3d24dd_2_37"/>
          <p:cNvPicPr preferRelativeResize="0"/>
          <p:nvPr/>
        </p:nvPicPr>
        <p:blipFill>
          <a:blip r:embed="rId5">
            <a:alphaModFix/>
          </a:blip>
          <a:stretch>
            <a:fillRect/>
          </a:stretch>
        </p:blipFill>
        <p:spPr>
          <a:xfrm>
            <a:off x="3433149" y="4644675"/>
            <a:ext cx="799800" cy="799800"/>
          </a:xfrm>
          <a:prstGeom prst="rect">
            <a:avLst/>
          </a:prstGeom>
          <a:noFill/>
          <a:ln>
            <a:noFill/>
          </a:ln>
        </p:spPr>
      </p:pic>
      <p:pic>
        <p:nvPicPr>
          <p:cNvPr descr="Check mark button in green circle icon on white background vector. (Provided by Getty Images)" id="411" name="Google Shape;411;g37daf3d24dd_2_37"/>
          <p:cNvPicPr preferRelativeResize="0"/>
          <p:nvPr/>
        </p:nvPicPr>
        <p:blipFill>
          <a:blip r:embed="rId6">
            <a:alphaModFix/>
          </a:blip>
          <a:stretch>
            <a:fillRect/>
          </a:stretch>
        </p:blipFill>
        <p:spPr>
          <a:xfrm>
            <a:off x="7652975" y="4488625"/>
            <a:ext cx="1041802" cy="8993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g37daf3d24dd_2_51"/>
          <p:cNvSpPr txBox="1"/>
          <p:nvPr>
            <p:ph type="title"/>
          </p:nvPr>
        </p:nvSpPr>
        <p:spPr>
          <a:xfrm>
            <a:off x="439189" y="280421"/>
            <a:ext cx="9195300" cy="6327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lt1"/>
              </a:buClr>
              <a:buSzPts val="4400"/>
              <a:buFont typeface="Atkinson Hyperlegible"/>
              <a:buNone/>
            </a:pPr>
            <a:r>
              <a:rPr lang="en-US" sz="3900"/>
              <a:t>Activity: </a:t>
            </a:r>
            <a:r>
              <a:rPr lang="en-US" sz="3900">
                <a:latin typeface="Atkinson Hyperlegible"/>
                <a:ea typeface="Atkinson Hyperlegible"/>
                <a:cs typeface="Atkinson Hyperlegible"/>
                <a:sym typeface="Atkinson Hyperlegible"/>
              </a:rPr>
              <a:t>Data Storytelling </a:t>
            </a:r>
            <a:r>
              <a:rPr lang="en-US" sz="3900"/>
              <a:t>Tips</a:t>
            </a:r>
            <a:endParaRPr sz="3900"/>
          </a:p>
        </p:txBody>
      </p:sp>
      <p:sp>
        <p:nvSpPr>
          <p:cNvPr id="418" name="Google Shape;418;g37daf3d24dd_2_5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A close up of a logo  AI-generated content may be incorrect." id="419" name="Google Shape;419;g37daf3d24dd_2_51"/>
          <p:cNvPicPr preferRelativeResize="0"/>
          <p:nvPr/>
        </p:nvPicPr>
        <p:blipFill rotWithShape="1">
          <a:blip r:embed="rId3">
            <a:alphaModFix/>
          </a:blip>
          <a:srcRect b="0" l="0" r="0" t="0"/>
          <a:stretch/>
        </p:blipFill>
        <p:spPr>
          <a:xfrm>
            <a:off x="4915332" y="5976505"/>
            <a:ext cx="2333625" cy="723900"/>
          </a:xfrm>
          <a:prstGeom prst="rect">
            <a:avLst/>
          </a:prstGeom>
          <a:noFill/>
          <a:ln>
            <a:noFill/>
          </a:ln>
        </p:spPr>
      </p:pic>
      <p:sp>
        <p:nvSpPr>
          <p:cNvPr id="420" name="Google Shape;420;g37daf3d24dd_2_51"/>
          <p:cNvSpPr txBox="1"/>
          <p:nvPr/>
        </p:nvSpPr>
        <p:spPr>
          <a:xfrm>
            <a:off x="1398400" y="3429000"/>
            <a:ext cx="1992900" cy="63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g37daf3d24dd_2_51"/>
          <p:cNvSpPr txBox="1"/>
          <p:nvPr/>
        </p:nvSpPr>
        <p:spPr>
          <a:xfrm>
            <a:off x="5207975" y="3592838"/>
            <a:ext cx="2445000" cy="68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g37daf3d24dd_2_51"/>
          <p:cNvSpPr txBox="1"/>
          <p:nvPr/>
        </p:nvSpPr>
        <p:spPr>
          <a:xfrm>
            <a:off x="673000" y="1619100"/>
            <a:ext cx="10680900" cy="4039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US"/>
              <a:t>Make your story easy to read!</a:t>
            </a:r>
            <a:endParaRPr/>
          </a:p>
          <a:p>
            <a:pPr indent="0" lvl="0" marL="457200" rtl="0" algn="l">
              <a:spcBef>
                <a:spcPts val="0"/>
              </a:spcBef>
              <a:spcAft>
                <a:spcPts val="0"/>
              </a:spcAft>
              <a:buNone/>
            </a:pPr>
            <a:r>
              <a:t/>
            </a:r>
            <a:endParaRPr/>
          </a:p>
          <a:p>
            <a:pPr indent="-317500" lvl="1" marL="914400" rtl="0" algn="l">
              <a:spcBef>
                <a:spcPts val="0"/>
              </a:spcBef>
              <a:spcAft>
                <a:spcPts val="0"/>
              </a:spcAft>
              <a:buSzPts val="1400"/>
              <a:buChar char="○"/>
            </a:pPr>
            <a:r>
              <a:rPr lang="en-US"/>
              <a:t>Be careful not to make your story unnecessarily difficult to read or understand. (Jargon, abbreviations and acronyms your audience may not be </a:t>
            </a:r>
            <a:r>
              <a:rPr lang="en-US"/>
              <a:t>familiar</a:t>
            </a:r>
            <a:r>
              <a:rPr lang="en-US"/>
              <a:t> with.</a:t>
            </a:r>
            <a:endParaRPr/>
          </a:p>
          <a:p>
            <a:pPr indent="-317500" lvl="1" marL="914400" rtl="0" algn="l">
              <a:spcBef>
                <a:spcPts val="0"/>
              </a:spcBef>
              <a:spcAft>
                <a:spcPts val="0"/>
              </a:spcAft>
              <a:buSzPts val="1400"/>
              <a:buChar char="○"/>
            </a:pPr>
            <a:r>
              <a:rPr lang="en-US"/>
              <a:t>Pull out </a:t>
            </a:r>
            <a:r>
              <a:rPr lang="en-US"/>
              <a:t>quotes</a:t>
            </a:r>
            <a:r>
              <a:rPr lang="en-US"/>
              <a:t> or other key points and give them more prominent visual </a:t>
            </a:r>
            <a:r>
              <a:rPr lang="en-US"/>
              <a:t>treatment</a:t>
            </a:r>
            <a:r>
              <a:rPr lang="en-US"/>
              <a:t> with text boxes, quotations, icons</a:t>
            </a:r>
            <a:endParaRPr/>
          </a:p>
          <a:p>
            <a:pPr indent="0" lvl="0" marL="914400" rtl="0" algn="l">
              <a:spcBef>
                <a:spcPts val="0"/>
              </a:spcBef>
              <a:spcAft>
                <a:spcPts val="0"/>
              </a:spcAft>
              <a:buNone/>
            </a:pPr>
            <a:r>
              <a:t/>
            </a:r>
            <a:endParaRPr/>
          </a:p>
          <a:p>
            <a:pPr indent="0" lvl="0" marL="0" rtl="0" algn="ctr">
              <a:spcBef>
                <a:spcPts val="0"/>
              </a:spcBef>
              <a:spcAft>
                <a:spcPts val="0"/>
              </a:spcAft>
              <a:buNone/>
            </a:pPr>
            <a:r>
              <a:rPr i="1" lang="en-US"/>
              <a:t>“Clarity of writing usually follows </a:t>
            </a:r>
            <a:r>
              <a:rPr i="1" lang="en-US"/>
              <a:t>clarity</a:t>
            </a:r>
            <a:r>
              <a:rPr i="1" lang="en-US"/>
              <a:t> of thought. So think what you want to say, then say it as simply as possible.”</a:t>
            </a:r>
            <a:endParaRPr i="1"/>
          </a:p>
          <a:p>
            <a:pPr indent="0" lvl="0" marL="0" rtl="0" algn="r">
              <a:spcBef>
                <a:spcPts val="0"/>
              </a:spcBef>
              <a:spcAft>
                <a:spcPts val="0"/>
              </a:spcAft>
              <a:buNone/>
            </a:pPr>
            <a:r>
              <a:rPr i="1" lang="en-US"/>
              <a:t>-The Economist, Style Guide</a:t>
            </a:r>
            <a:endParaRPr i="1"/>
          </a:p>
          <a:p>
            <a:pPr indent="0" lvl="0" marL="0" rtl="0" algn="r">
              <a:spcBef>
                <a:spcPts val="0"/>
              </a:spcBef>
              <a:spcAft>
                <a:spcPts val="0"/>
              </a:spcAft>
              <a:buNone/>
            </a:pPr>
            <a:r>
              <a:t/>
            </a:r>
            <a:endParaRPr i="1"/>
          </a:p>
          <a:p>
            <a:pPr indent="0" lvl="0" marL="0" rtl="0" algn="r">
              <a:spcBef>
                <a:spcPts val="0"/>
              </a:spcBef>
              <a:spcAft>
                <a:spcPts val="0"/>
              </a:spcAft>
              <a:buNone/>
            </a:pPr>
            <a:r>
              <a:t/>
            </a:r>
            <a:endParaRPr i="1"/>
          </a:p>
          <a:p>
            <a:pPr indent="0" lvl="0" marL="0" rtl="0" algn="r">
              <a:spcBef>
                <a:spcPts val="0"/>
              </a:spcBef>
              <a:spcAft>
                <a:spcPts val="0"/>
              </a:spcAft>
              <a:buNone/>
            </a:pPr>
            <a:r>
              <a:t/>
            </a:r>
            <a:endParaRPr i="1"/>
          </a:p>
          <a:p>
            <a:pPr indent="0" lvl="0" marL="0" rtl="0" algn="r">
              <a:spcBef>
                <a:spcPts val="0"/>
              </a:spcBef>
              <a:spcAft>
                <a:spcPts val="0"/>
              </a:spcAft>
              <a:buNone/>
            </a:pPr>
            <a:r>
              <a:t/>
            </a:r>
            <a:endParaRPr i="1"/>
          </a:p>
          <a:p>
            <a:pPr indent="0" lvl="0" marL="0" rtl="0" algn="r">
              <a:spcBef>
                <a:spcPts val="0"/>
              </a:spcBef>
              <a:spcAft>
                <a:spcPts val="0"/>
              </a:spcAft>
              <a:buNone/>
            </a:pPr>
            <a:r>
              <a:t/>
            </a:r>
            <a:endParaRPr i="1"/>
          </a:p>
          <a:p>
            <a:pPr indent="0" lvl="0" marL="0" rtl="0" algn="r">
              <a:spcBef>
                <a:spcPts val="0"/>
              </a:spcBef>
              <a:spcAft>
                <a:spcPts val="0"/>
              </a:spcAft>
              <a:buNone/>
            </a:pPr>
            <a:r>
              <a:t/>
            </a:r>
            <a:endParaRPr i="1"/>
          </a:p>
          <a:p>
            <a:pPr indent="0" lvl="0" marL="0" rtl="0" algn="r">
              <a:spcBef>
                <a:spcPts val="0"/>
              </a:spcBef>
              <a:spcAft>
                <a:spcPts val="0"/>
              </a:spcAft>
              <a:buNone/>
            </a:pPr>
            <a:r>
              <a:t/>
            </a:r>
            <a:endParaRPr i="1"/>
          </a:p>
          <a:p>
            <a:pPr indent="0" lvl="0" marL="0" rtl="0" algn="l">
              <a:spcBef>
                <a:spcPts val="0"/>
              </a:spcBef>
              <a:spcAft>
                <a:spcPts val="0"/>
              </a:spcAft>
              <a:buNone/>
            </a:pPr>
            <a:r>
              <a:rPr i="1" lang="en-US"/>
              <a:t>Special attribution to LiveStories a user friendly platform that helps you present data in </a:t>
            </a:r>
            <a:r>
              <a:rPr i="1" lang="en-US"/>
              <a:t>engaging</a:t>
            </a:r>
            <a:r>
              <a:rPr i="1" lang="en-US"/>
              <a:t> and effective ways.</a:t>
            </a:r>
            <a:endParaRPr i="1"/>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9"/>
          <p:cNvSpPr txBox="1"/>
          <p:nvPr>
            <p:ph type="title"/>
          </p:nvPr>
        </p:nvSpPr>
        <p:spPr>
          <a:xfrm>
            <a:off x="439189" y="280421"/>
            <a:ext cx="9195262" cy="707758"/>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lt1"/>
              </a:buClr>
              <a:buSzPts val="4400"/>
              <a:buFont typeface="Atkinson Hyperlegible"/>
              <a:buNone/>
            </a:pPr>
            <a:r>
              <a:rPr lang="en-US">
                <a:latin typeface="Atkinson Hyperlegible"/>
                <a:ea typeface="Atkinson Hyperlegible"/>
                <a:cs typeface="Atkinson Hyperlegible"/>
                <a:sym typeface="Atkinson Hyperlegible"/>
              </a:rPr>
              <a:t>Staying Connected</a:t>
            </a:r>
            <a:endParaRPr/>
          </a:p>
        </p:txBody>
      </p:sp>
      <p:sp>
        <p:nvSpPr>
          <p:cNvPr id="429" name="Google Shape;429;p9"/>
          <p:cNvSpPr txBox="1"/>
          <p:nvPr>
            <p:ph idx="1" type="body"/>
          </p:nvPr>
        </p:nvSpPr>
        <p:spPr>
          <a:xfrm>
            <a:off x="838200" y="1907070"/>
            <a:ext cx="10515600" cy="47469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rgbClr val="151615"/>
              </a:buClr>
              <a:buSzPts val="1800"/>
              <a:buNone/>
            </a:pPr>
            <a:r>
              <a:rPr b="1" lang="en-US" sz="2600">
                <a:latin typeface="Atkinson Hyperlegible"/>
                <a:ea typeface="Atkinson Hyperlegible"/>
                <a:cs typeface="Atkinson Hyperlegible"/>
                <a:sym typeface="Atkinson Hyperlegible"/>
              </a:rPr>
              <a:t>Information on how to stay connected with Cook County, </a:t>
            </a:r>
            <a:endParaRPr sz="2600"/>
          </a:p>
          <a:p>
            <a:pPr indent="0" lvl="0" marL="0" rtl="0" algn="l">
              <a:lnSpc>
                <a:spcPct val="90000"/>
              </a:lnSpc>
              <a:spcBef>
                <a:spcPts val="1000"/>
              </a:spcBef>
              <a:spcAft>
                <a:spcPts val="0"/>
              </a:spcAft>
              <a:buClr>
                <a:srgbClr val="151615"/>
              </a:buClr>
              <a:buSzPts val="1800"/>
              <a:buNone/>
            </a:pPr>
            <a:r>
              <a:t/>
            </a:r>
            <a:endParaRPr b="1" sz="2600">
              <a:latin typeface="Atkinson Hyperlegible"/>
              <a:ea typeface="Atkinson Hyperlegible"/>
              <a:cs typeface="Atkinson Hyperlegible"/>
              <a:sym typeface="Atkinson Hyperlegible"/>
            </a:endParaRPr>
          </a:p>
          <a:p>
            <a:pPr indent="0" lvl="0" marL="0" rtl="0" algn="l">
              <a:lnSpc>
                <a:spcPct val="90000"/>
              </a:lnSpc>
              <a:spcBef>
                <a:spcPts val="1000"/>
              </a:spcBef>
              <a:spcAft>
                <a:spcPts val="0"/>
              </a:spcAft>
              <a:buClr>
                <a:srgbClr val="151615"/>
              </a:buClr>
              <a:buSzPts val="1800"/>
              <a:buNone/>
            </a:pPr>
            <a:r>
              <a:rPr b="1" lang="en-US" sz="2600">
                <a:latin typeface="Atkinson Hyperlegible"/>
                <a:ea typeface="Atkinson Hyperlegible"/>
                <a:cs typeface="Atkinson Hyperlegible"/>
                <a:sym typeface="Atkinson Hyperlegible"/>
              </a:rPr>
              <a:t>Resources on CCPDH DAP Website &amp; Toolkit </a:t>
            </a:r>
            <a:endParaRPr b="1" sz="2600">
              <a:latin typeface="Atkinson Hyperlegible"/>
              <a:ea typeface="Atkinson Hyperlegible"/>
              <a:cs typeface="Atkinson Hyperlegible"/>
              <a:sym typeface="Atkinson Hyperlegible"/>
            </a:endParaRPr>
          </a:p>
          <a:p>
            <a:pPr indent="0" lvl="0" marL="0" rtl="0" algn="l">
              <a:spcBef>
                <a:spcPts val="1000"/>
              </a:spcBef>
              <a:spcAft>
                <a:spcPts val="0"/>
              </a:spcAft>
              <a:buNone/>
            </a:pPr>
            <a:r>
              <a:rPr lang="en-US" sz="2600" u="sng">
                <a:solidFill>
                  <a:schemeClr val="hlink"/>
                </a:solidFill>
                <a:hlinkClick r:id="rId3"/>
              </a:rPr>
              <a:t>Data Request Forms-Cook County Department of Public Health</a:t>
            </a:r>
            <a:endParaRPr sz="2600" u="sng">
              <a:solidFill>
                <a:schemeClr val="hlink"/>
              </a:solidFill>
            </a:endParaRPr>
          </a:p>
          <a:p>
            <a:pPr indent="0" lvl="0" marL="0" rtl="0" algn="l">
              <a:spcBef>
                <a:spcPts val="1000"/>
              </a:spcBef>
              <a:spcAft>
                <a:spcPts val="0"/>
              </a:spcAft>
              <a:buNone/>
            </a:pPr>
            <a:r>
              <a:rPr lang="en-US" sz="2600" u="sng">
                <a:solidFill>
                  <a:schemeClr val="hlink"/>
                </a:solidFill>
                <a:hlinkClick r:id="rId4"/>
              </a:rPr>
              <a:t>Cook County Department of Public Health Newsletter Sign Up</a:t>
            </a:r>
            <a:endParaRPr sz="2600" u="sng">
              <a:solidFill>
                <a:schemeClr val="hlink"/>
              </a:solidFill>
            </a:endParaRPr>
          </a:p>
          <a:p>
            <a:pPr indent="0" lvl="0" marL="0" rtl="0" algn="l">
              <a:lnSpc>
                <a:spcPct val="90000"/>
              </a:lnSpc>
              <a:spcBef>
                <a:spcPts val="1000"/>
              </a:spcBef>
              <a:spcAft>
                <a:spcPts val="0"/>
              </a:spcAft>
              <a:buClr>
                <a:srgbClr val="151615"/>
              </a:buClr>
              <a:buSzPts val="1800"/>
              <a:buNone/>
            </a:pPr>
            <a:r>
              <a:t/>
            </a:r>
            <a:endParaRPr b="1" sz="2600">
              <a:latin typeface="Atkinson Hyperlegible"/>
              <a:ea typeface="Atkinson Hyperlegible"/>
              <a:cs typeface="Atkinson Hyperlegible"/>
              <a:sym typeface="Atkinson Hyperlegible"/>
            </a:endParaRPr>
          </a:p>
          <a:p>
            <a:pPr indent="0" lvl="0" marL="0" rtl="0" algn="l">
              <a:lnSpc>
                <a:spcPct val="90000"/>
              </a:lnSpc>
              <a:spcBef>
                <a:spcPts val="1000"/>
              </a:spcBef>
              <a:spcAft>
                <a:spcPts val="0"/>
              </a:spcAft>
              <a:buClr>
                <a:srgbClr val="151615"/>
              </a:buClr>
              <a:buSzPts val="1800"/>
              <a:buNone/>
            </a:pPr>
            <a:r>
              <a:rPr b="1" lang="en-US" sz="2600">
                <a:latin typeface="Atkinson Hyperlegible"/>
                <a:ea typeface="Atkinson Hyperlegible"/>
                <a:cs typeface="Atkinson Hyperlegible"/>
                <a:sym typeface="Atkinson Hyperlegible"/>
              </a:rPr>
              <a:t>Link to Form for Atlas support</a:t>
            </a:r>
            <a:endParaRPr sz="2600"/>
          </a:p>
          <a:p>
            <a:pPr indent="0" lvl="0" marL="0" rtl="0" algn="l">
              <a:spcBef>
                <a:spcPts val="1000"/>
              </a:spcBef>
              <a:spcAft>
                <a:spcPts val="0"/>
              </a:spcAft>
              <a:buNone/>
            </a:pPr>
            <a:r>
              <a:rPr lang="en-US" sz="2600" u="sng">
                <a:solidFill>
                  <a:schemeClr val="hlink"/>
                </a:solidFill>
                <a:hlinkClick r:id="rId5"/>
              </a:rPr>
              <a:t>https://cookcountyhealthatlas.org/contact</a:t>
            </a:r>
            <a:endParaRPr sz="2600" u="sng">
              <a:solidFill>
                <a:schemeClr val="hlink"/>
              </a:solidFill>
            </a:endParaRPr>
          </a:p>
          <a:p>
            <a:pPr indent="0" lvl="0" marL="0" rtl="0" algn="l">
              <a:lnSpc>
                <a:spcPct val="90000"/>
              </a:lnSpc>
              <a:spcBef>
                <a:spcPts val="1000"/>
              </a:spcBef>
              <a:spcAft>
                <a:spcPts val="0"/>
              </a:spcAft>
              <a:buClr>
                <a:srgbClr val="151615"/>
              </a:buClr>
              <a:buSzPts val="1800"/>
              <a:buNone/>
            </a:pPr>
            <a:r>
              <a:t/>
            </a:r>
            <a:endParaRPr b="1"/>
          </a:p>
          <a:p>
            <a:pPr indent="0" lvl="0" marL="0" rtl="0" algn="l">
              <a:lnSpc>
                <a:spcPct val="90000"/>
              </a:lnSpc>
              <a:spcBef>
                <a:spcPts val="1000"/>
              </a:spcBef>
              <a:spcAft>
                <a:spcPts val="0"/>
              </a:spcAft>
              <a:buClr>
                <a:srgbClr val="151615"/>
              </a:buClr>
              <a:buSzPts val="1800"/>
              <a:buNone/>
            </a:pPr>
            <a:r>
              <a:t/>
            </a:r>
            <a:endParaRPr/>
          </a:p>
        </p:txBody>
      </p:sp>
      <p:sp>
        <p:nvSpPr>
          <p:cNvPr id="430" name="Google Shape;43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A close up of a logo  AI-generated content may be incorrect." id="431" name="Google Shape;431;p9"/>
          <p:cNvPicPr preferRelativeResize="0"/>
          <p:nvPr/>
        </p:nvPicPr>
        <p:blipFill rotWithShape="1">
          <a:blip r:embed="rId6">
            <a:alphaModFix/>
          </a:blip>
          <a:srcRect b="0" l="0" r="0" t="0"/>
          <a:stretch/>
        </p:blipFill>
        <p:spPr>
          <a:xfrm>
            <a:off x="4915332" y="5976505"/>
            <a:ext cx="2333625" cy="723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g37daf3d24dd_1_0"/>
          <p:cNvSpPr txBox="1"/>
          <p:nvPr>
            <p:ph type="title"/>
          </p:nvPr>
        </p:nvSpPr>
        <p:spPr>
          <a:xfrm>
            <a:off x="439189" y="280421"/>
            <a:ext cx="9195300" cy="702000"/>
          </a:xfrm>
          <a:prstGeom prst="rect">
            <a:avLst/>
          </a:prstGeom>
        </p:spPr>
        <p:txBody>
          <a:bodyPr anchorCtr="0" anchor="t" bIns="45700" lIns="91425" spcFirstLastPara="1" rIns="91425" wrap="square" tIns="45700">
            <a:spAutoFit/>
          </a:bodyPr>
          <a:lstStyle/>
          <a:p>
            <a:pPr indent="0" lvl="0" marL="0" rtl="0" algn="l">
              <a:spcBef>
                <a:spcPts val="0"/>
              </a:spcBef>
              <a:spcAft>
                <a:spcPts val="0"/>
              </a:spcAft>
              <a:buNone/>
            </a:pPr>
            <a:r>
              <a:rPr lang="en-US"/>
              <a:t>Thanks and Post-Survey</a:t>
            </a:r>
            <a:endParaRPr/>
          </a:p>
        </p:txBody>
      </p:sp>
      <p:sp>
        <p:nvSpPr>
          <p:cNvPr id="438" name="Google Shape;438;g37daf3d24dd_1_0"/>
          <p:cNvSpPr txBox="1"/>
          <p:nvPr>
            <p:ph idx="1" type="body"/>
          </p:nvPr>
        </p:nvSpPr>
        <p:spPr>
          <a:xfrm>
            <a:off x="838200" y="1907070"/>
            <a:ext cx="10515600" cy="341700"/>
          </a:xfrm>
          <a:prstGeom prst="rect">
            <a:avLst/>
          </a:prstGeom>
        </p:spPr>
        <p:txBody>
          <a:bodyPr anchorCtr="0" anchor="t" bIns="45700" lIns="91425" spcFirstLastPara="1" rIns="91425" wrap="square" tIns="45700">
            <a:spAutoFit/>
          </a:bodyPr>
          <a:lstStyle/>
          <a:p>
            <a:pPr indent="0" lvl="0" marL="0" rtl="0" algn="l">
              <a:spcBef>
                <a:spcPts val="1000"/>
              </a:spcBef>
              <a:spcAft>
                <a:spcPts val="0"/>
              </a:spcAft>
              <a:buNone/>
            </a:pPr>
            <a:r>
              <a:t/>
            </a:r>
            <a:endParaRPr/>
          </a:p>
        </p:txBody>
      </p:sp>
      <p:sp>
        <p:nvSpPr>
          <p:cNvPr id="439" name="Google Shape;439;g37daf3d24dd_1_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440" name="Google Shape;440;g37daf3d24dd_1_0"/>
          <p:cNvPicPr preferRelativeResize="0"/>
          <p:nvPr/>
        </p:nvPicPr>
        <p:blipFill>
          <a:blip r:embed="rId3">
            <a:alphaModFix/>
          </a:blip>
          <a:stretch>
            <a:fillRect/>
          </a:stretch>
        </p:blipFill>
        <p:spPr>
          <a:xfrm>
            <a:off x="3496075" y="1426025"/>
            <a:ext cx="4696248" cy="44252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8"/>
          <p:cNvSpPr txBox="1"/>
          <p:nvPr>
            <p:ph type="title"/>
          </p:nvPr>
        </p:nvSpPr>
        <p:spPr>
          <a:xfrm>
            <a:off x="439188" y="280421"/>
            <a:ext cx="11006947" cy="1205779"/>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lt1"/>
              </a:buClr>
              <a:buSzPts val="4000"/>
              <a:buFont typeface="Atkinson Hyperlegible"/>
              <a:buNone/>
            </a:pPr>
            <a:r>
              <a:rPr lang="en-US" sz="4000">
                <a:latin typeface="Atkinson Hyperlegible"/>
                <a:ea typeface="Atkinson Hyperlegible"/>
                <a:cs typeface="Atkinson Hyperlegible"/>
                <a:sym typeface="Atkinson Hyperlegible"/>
              </a:rPr>
              <a:t>Activity: Developing Atlas Workspaces</a:t>
            </a:r>
            <a:endParaRPr/>
          </a:p>
        </p:txBody>
      </p:sp>
      <p:sp>
        <p:nvSpPr>
          <p:cNvPr id="447" name="Google Shape;447;p8"/>
          <p:cNvSpPr txBox="1"/>
          <p:nvPr>
            <p:ph idx="1" type="body"/>
          </p:nvPr>
        </p:nvSpPr>
        <p:spPr>
          <a:xfrm>
            <a:off x="838200" y="1907070"/>
            <a:ext cx="10515600" cy="344069"/>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rgbClr val="151615"/>
              </a:buClr>
              <a:buSzPts val="1800"/>
              <a:buNone/>
            </a:pPr>
            <a:r>
              <a:rPr b="1" lang="en-US">
                <a:latin typeface="Atkinson Hyperlegible"/>
                <a:ea typeface="Atkinson Hyperlegible"/>
                <a:cs typeface="Atkinson Hyperlegible"/>
                <a:sym typeface="Atkinson Hyperlegible"/>
              </a:rPr>
              <a:t>Taking the skills you’ve learned on the Atlas and developing your own workspaces</a:t>
            </a:r>
            <a:endParaRPr/>
          </a:p>
        </p:txBody>
      </p:sp>
      <p:sp>
        <p:nvSpPr>
          <p:cNvPr id="448" name="Google Shape;448;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A close up of a logo  AI-generated content may be incorrect." id="449" name="Google Shape;449;p8"/>
          <p:cNvPicPr preferRelativeResize="0"/>
          <p:nvPr/>
        </p:nvPicPr>
        <p:blipFill rotWithShape="1">
          <a:blip r:embed="rId3">
            <a:alphaModFix/>
          </a:blip>
          <a:srcRect b="0" l="0" r="0" t="0"/>
          <a:stretch/>
        </p:blipFill>
        <p:spPr>
          <a:xfrm>
            <a:off x="4915332" y="5976505"/>
            <a:ext cx="2333625" cy="723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g37daf3d24dd_2_10"/>
          <p:cNvSpPr txBox="1"/>
          <p:nvPr>
            <p:ph type="title"/>
          </p:nvPr>
        </p:nvSpPr>
        <p:spPr>
          <a:xfrm>
            <a:off x="439189" y="280421"/>
            <a:ext cx="9195300" cy="7020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lt1"/>
              </a:buClr>
              <a:buSzPts val="4400"/>
              <a:buFont typeface="Atkinson Hyperlegible"/>
              <a:buNone/>
            </a:pPr>
            <a:r>
              <a:rPr lang="en-US">
                <a:latin typeface="Atkinson Hyperlegible"/>
                <a:ea typeface="Atkinson Hyperlegible"/>
                <a:cs typeface="Atkinson Hyperlegible"/>
                <a:sym typeface="Atkinson Hyperlegible"/>
              </a:rPr>
              <a:t>Data Storytelling</a:t>
            </a:r>
            <a:endParaRPr/>
          </a:p>
        </p:txBody>
      </p:sp>
      <p:sp>
        <p:nvSpPr>
          <p:cNvPr id="456" name="Google Shape;456;g37daf3d24dd_2_10"/>
          <p:cNvSpPr txBox="1"/>
          <p:nvPr>
            <p:ph idx="1" type="body"/>
          </p:nvPr>
        </p:nvSpPr>
        <p:spPr>
          <a:xfrm>
            <a:off x="753325" y="1864620"/>
            <a:ext cx="10515600" cy="1056000"/>
          </a:xfrm>
          <a:prstGeom prst="rect">
            <a:avLst/>
          </a:prstGeom>
          <a:noFill/>
          <a:ln>
            <a:noFill/>
          </a:ln>
        </p:spPr>
        <p:txBody>
          <a:bodyPr anchorCtr="0" anchor="t" bIns="45700" lIns="91425" spcFirstLastPara="1" rIns="91425" wrap="square" tIns="45700">
            <a:spAutoFit/>
          </a:bodyPr>
          <a:lstStyle/>
          <a:p>
            <a:pPr indent="0" lvl="0" marL="457200" rtl="0" algn="l">
              <a:lnSpc>
                <a:spcPct val="100000"/>
              </a:lnSpc>
              <a:spcBef>
                <a:spcPts val="0"/>
              </a:spcBef>
              <a:spcAft>
                <a:spcPts val="0"/>
              </a:spcAft>
              <a:buNone/>
            </a:pPr>
            <a:r>
              <a:t/>
            </a:r>
            <a:endParaRPr sz="1400">
              <a:solidFill>
                <a:srgbClr val="000000"/>
              </a:solidFill>
              <a:latin typeface="Arial"/>
              <a:ea typeface="Arial"/>
              <a:cs typeface="Arial"/>
              <a:sym typeface="Arial"/>
            </a:endParaRPr>
          </a:p>
          <a:p>
            <a:pPr indent="0" lvl="0" marL="0" rtl="0" algn="l">
              <a:lnSpc>
                <a:spcPct val="90000"/>
              </a:lnSpc>
              <a:spcBef>
                <a:spcPts val="0"/>
              </a:spcBef>
              <a:spcAft>
                <a:spcPts val="0"/>
              </a:spcAft>
              <a:buClr>
                <a:srgbClr val="151615"/>
              </a:buClr>
              <a:buSzPts val="1800"/>
              <a:buNone/>
            </a:pPr>
            <a:r>
              <a:t/>
            </a:r>
            <a:endParaRPr b="1"/>
          </a:p>
          <a:p>
            <a:pPr indent="0" lvl="0" marL="0" rtl="0" algn="l">
              <a:lnSpc>
                <a:spcPct val="90000"/>
              </a:lnSpc>
              <a:spcBef>
                <a:spcPts val="0"/>
              </a:spcBef>
              <a:spcAft>
                <a:spcPts val="0"/>
              </a:spcAft>
              <a:buClr>
                <a:srgbClr val="151615"/>
              </a:buClr>
              <a:buSzPts val="1800"/>
              <a:buNone/>
            </a:pPr>
            <a:r>
              <a:t/>
            </a:r>
            <a:endParaRPr b="1"/>
          </a:p>
          <a:p>
            <a:pPr indent="0" lvl="0" marL="0" rtl="0" algn="l">
              <a:lnSpc>
                <a:spcPct val="90000"/>
              </a:lnSpc>
              <a:spcBef>
                <a:spcPts val="0"/>
              </a:spcBef>
              <a:spcAft>
                <a:spcPts val="0"/>
              </a:spcAft>
              <a:buClr>
                <a:srgbClr val="151615"/>
              </a:buClr>
              <a:buSzPts val="1800"/>
              <a:buNone/>
            </a:pPr>
            <a:r>
              <a:t/>
            </a:r>
            <a:endParaRPr/>
          </a:p>
        </p:txBody>
      </p:sp>
      <p:sp>
        <p:nvSpPr>
          <p:cNvPr id="457" name="Google Shape;457;g37daf3d24dd_2_1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A close up of a logo  AI-generated content may be incorrect." id="458" name="Google Shape;458;g37daf3d24dd_2_10"/>
          <p:cNvPicPr preferRelativeResize="0"/>
          <p:nvPr/>
        </p:nvPicPr>
        <p:blipFill rotWithShape="1">
          <a:blip r:embed="rId3">
            <a:alphaModFix/>
          </a:blip>
          <a:srcRect b="0" l="0" r="0" t="0"/>
          <a:stretch/>
        </p:blipFill>
        <p:spPr>
          <a:xfrm>
            <a:off x="4915332" y="5976505"/>
            <a:ext cx="2333625" cy="723900"/>
          </a:xfrm>
          <a:prstGeom prst="rect">
            <a:avLst/>
          </a:prstGeom>
          <a:noFill/>
          <a:ln>
            <a:noFill/>
          </a:ln>
        </p:spPr>
      </p:pic>
      <p:sp>
        <p:nvSpPr>
          <p:cNvPr id="459" name="Google Shape;459;g37daf3d24dd_2_10"/>
          <p:cNvSpPr txBox="1"/>
          <p:nvPr/>
        </p:nvSpPr>
        <p:spPr>
          <a:xfrm>
            <a:off x="1737600" y="2985600"/>
            <a:ext cx="8246400" cy="6834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US" sz="1800" u="sng">
                <a:solidFill>
                  <a:schemeClr val="accent1"/>
                </a:solidFill>
                <a:latin typeface="Atkinson Hyperlegible"/>
                <a:ea typeface="Atkinson Hyperlegible"/>
                <a:cs typeface="Atkinson Hyperlegible"/>
                <a:sym typeface="Atkinson Hyperlegible"/>
                <a:hlinkClick r:id="rId4">
                  <a:extLst>
                    <a:ext uri="{A12FA001-AC4F-418D-AE19-62706E023703}">
                      <ahyp:hlinkClr val="tx"/>
                    </a:ext>
                  </a:extLst>
                </a:hlinkClick>
              </a:rPr>
              <a:t>https://docs.google.com/document/d/1aQst9WZAz4AlUGhRpMYsKo00rDGW1Liq9ms6i4tqqLo/edit?usp=drive_link</a:t>
            </a:r>
            <a:r>
              <a:rPr lang="en-US" sz="1800">
                <a:solidFill>
                  <a:srgbClr val="151615"/>
                </a:solidFill>
                <a:latin typeface="Atkinson Hyperlegible"/>
                <a:ea typeface="Atkinson Hyperlegible"/>
                <a:cs typeface="Atkinson Hyperlegible"/>
                <a:sym typeface="Atkinson Hyperlegible"/>
              </a:rPr>
              <a:t> (case study link)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
          <p:cNvSpPr txBox="1"/>
          <p:nvPr>
            <p:ph type="title"/>
          </p:nvPr>
        </p:nvSpPr>
        <p:spPr>
          <a:xfrm>
            <a:off x="345775" y="367825"/>
            <a:ext cx="8022000" cy="2696700"/>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rgbClr val="FFFFFF"/>
              </a:buClr>
              <a:buSzPts val="4800"/>
              <a:buFont typeface="Atkinson Hyperlegible"/>
              <a:buNone/>
            </a:pPr>
            <a:r>
              <a:rPr lang="en-US" sz="4800">
                <a:solidFill>
                  <a:srgbClr val="FFFFFF"/>
                </a:solidFill>
                <a:latin typeface="Atkinson Hyperlegible"/>
                <a:ea typeface="Atkinson Hyperlegible"/>
                <a:cs typeface="Atkinson Hyperlegible"/>
                <a:sym typeface="Atkinson Hyperlegible"/>
              </a:rPr>
              <a:t>Welcome</a:t>
            </a:r>
            <a:r>
              <a:rPr lang="en-US" sz="4800">
                <a:solidFill>
                  <a:srgbClr val="FFFFFF"/>
                </a:solidFill>
              </a:rPr>
              <a:t> and Ice Breaker!</a:t>
            </a:r>
            <a:endParaRPr sz="4800">
              <a:solidFill>
                <a:srgbClr val="FFFFFF"/>
              </a:solidFill>
            </a:endParaRPr>
          </a:p>
          <a:p>
            <a:pPr indent="0" lvl="0" marL="0" rtl="0" algn="l">
              <a:lnSpc>
                <a:spcPct val="90000"/>
              </a:lnSpc>
              <a:spcBef>
                <a:spcPts val="0"/>
              </a:spcBef>
              <a:spcAft>
                <a:spcPts val="0"/>
              </a:spcAft>
              <a:buClr>
                <a:srgbClr val="FFFFFF"/>
              </a:buClr>
              <a:buSzPts val="4800"/>
              <a:buFont typeface="Atkinson Hyperlegible"/>
              <a:buNone/>
            </a:pPr>
            <a:br>
              <a:rPr lang="en-US" sz="4800">
                <a:latin typeface="Atkinson Hyperlegible"/>
                <a:ea typeface="Atkinson Hyperlegible"/>
                <a:cs typeface="Atkinson Hyperlegible"/>
                <a:sym typeface="Atkinson Hyperlegible"/>
              </a:rPr>
            </a:br>
            <a:br>
              <a:rPr lang="en-US" sz="4800"/>
            </a:br>
            <a:endParaRPr b="0">
              <a:solidFill>
                <a:srgbClr val="000000"/>
              </a:solidFill>
            </a:endParaRPr>
          </a:p>
        </p:txBody>
      </p:sp>
      <p:pic>
        <p:nvPicPr>
          <p:cNvPr descr="A close up of a logo  AI-generated content may be incorrect." id="266" name="Google Shape;266;p2"/>
          <p:cNvPicPr preferRelativeResize="0"/>
          <p:nvPr/>
        </p:nvPicPr>
        <p:blipFill rotWithShape="1">
          <a:blip r:embed="rId3">
            <a:alphaModFix/>
          </a:blip>
          <a:srcRect b="0" l="0" r="0" t="0"/>
          <a:stretch/>
        </p:blipFill>
        <p:spPr>
          <a:xfrm>
            <a:off x="4915332" y="5976505"/>
            <a:ext cx="2333625" cy="723900"/>
          </a:xfrm>
          <a:prstGeom prst="rect">
            <a:avLst/>
          </a:prstGeom>
          <a:noFill/>
          <a:ln>
            <a:noFill/>
          </a:ln>
        </p:spPr>
      </p:pic>
      <p:pic>
        <p:nvPicPr>
          <p:cNvPr id="267" name="Google Shape;267;p2"/>
          <p:cNvPicPr preferRelativeResize="0"/>
          <p:nvPr/>
        </p:nvPicPr>
        <p:blipFill>
          <a:blip r:embed="rId4">
            <a:alphaModFix/>
          </a:blip>
          <a:stretch>
            <a:fillRect/>
          </a:stretch>
        </p:blipFill>
        <p:spPr>
          <a:xfrm>
            <a:off x="1913438" y="1928050"/>
            <a:ext cx="3001899" cy="3001899"/>
          </a:xfrm>
          <a:prstGeom prst="rect">
            <a:avLst/>
          </a:prstGeom>
          <a:noFill/>
          <a:ln>
            <a:noFill/>
          </a:ln>
        </p:spPr>
      </p:pic>
      <p:sp>
        <p:nvSpPr>
          <p:cNvPr id="268" name="Google Shape;268;p2"/>
          <p:cNvSpPr txBox="1"/>
          <p:nvPr/>
        </p:nvSpPr>
        <p:spPr>
          <a:xfrm>
            <a:off x="2247538" y="1354219"/>
            <a:ext cx="2333700" cy="72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a:solidFill>
                  <a:srgbClr val="0A0A0A"/>
                </a:solidFill>
                <a:uFill>
                  <a:noFill/>
                </a:uFill>
                <a:hlinkClick r:id="rId5">
                  <a:extLst>
                    <a:ext uri="{A12FA001-AC4F-418D-AE19-62706E023703}">
                      <ahyp:hlinkClr val="tx"/>
                    </a:ext>
                  </a:extLst>
                </a:hlinkClick>
              </a:rPr>
              <a:t>slido.com</a:t>
            </a:r>
            <a:r>
              <a:rPr b="1" lang="en-US" sz="1600"/>
              <a:t>  </a:t>
            </a:r>
            <a:r>
              <a:rPr b="1" lang="en-US" sz="1600"/>
              <a:t># </a:t>
            </a:r>
            <a:r>
              <a:rPr b="1" lang="en-US" sz="1600"/>
              <a:t>4277878</a:t>
            </a:r>
            <a:endParaRPr b="1" sz="1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37d8821a70a_0_15"/>
          <p:cNvSpPr txBox="1"/>
          <p:nvPr>
            <p:ph idx="1" type="body"/>
          </p:nvPr>
        </p:nvSpPr>
        <p:spPr>
          <a:xfrm>
            <a:off x="698500" y="5376672"/>
            <a:ext cx="5892900" cy="4803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lt1"/>
              </a:buClr>
              <a:buSzPts val="2800"/>
              <a:buNone/>
            </a:pPr>
            <a:r>
              <a:rPr lang="en-US" sz="2800"/>
              <a:t>CCDPH Data Ambassadors Program</a:t>
            </a:r>
            <a:endParaRPr/>
          </a:p>
        </p:txBody>
      </p:sp>
      <p:sp>
        <p:nvSpPr>
          <p:cNvPr id="275" name="Google Shape;275;g37d8821a70a_0_15"/>
          <p:cNvSpPr txBox="1"/>
          <p:nvPr>
            <p:ph type="title"/>
          </p:nvPr>
        </p:nvSpPr>
        <p:spPr>
          <a:xfrm>
            <a:off x="698500" y="4126268"/>
            <a:ext cx="7718400" cy="5910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lt1"/>
              </a:buClr>
              <a:buSzPts val="3600"/>
              <a:buFont typeface="Atkinson Hyperlegible"/>
              <a:buNone/>
            </a:pPr>
            <a:r>
              <a:rPr lang="en-US" sz="3600">
                <a:latin typeface="Atkinson Hyperlegible"/>
                <a:ea typeface="Atkinson Hyperlegible"/>
                <a:cs typeface="Atkinson Hyperlegible"/>
                <a:sym typeface="Atkinson Hyperlegible"/>
              </a:rPr>
              <a:t>Module</a:t>
            </a:r>
            <a:r>
              <a:rPr lang="en-US" sz="3600"/>
              <a:t>s 1-3</a:t>
            </a:r>
            <a:r>
              <a:rPr lang="en-US" sz="3600">
                <a:latin typeface="Atkinson Hyperlegible"/>
                <a:ea typeface="Atkinson Hyperlegible"/>
                <a:cs typeface="Atkinson Hyperlegible"/>
                <a:sym typeface="Atkinson Hyperlegible"/>
              </a:rPr>
              <a:t>: </a:t>
            </a:r>
            <a:r>
              <a:rPr lang="en-US" sz="3600"/>
              <a:t>Recap</a:t>
            </a:r>
            <a:endParaRPr/>
          </a:p>
        </p:txBody>
      </p:sp>
      <p:sp>
        <p:nvSpPr>
          <p:cNvPr id="276" name="Google Shape;276;g37d8821a70a_0_15"/>
          <p:cNvSpPr txBox="1"/>
          <p:nvPr/>
        </p:nvSpPr>
        <p:spPr>
          <a:xfrm>
            <a:off x="698500" y="5949886"/>
            <a:ext cx="2098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2000"/>
              <a:buFont typeface="Arial"/>
              <a:buNone/>
            </a:pPr>
            <a:r>
              <a:rPr b="0" i="0" lang="en-US" sz="2000" u="none" cap="none" strike="noStrike">
                <a:solidFill>
                  <a:schemeClr val="lt1"/>
                </a:solidFill>
                <a:latin typeface="Atkinson Hyperlegible"/>
                <a:ea typeface="Atkinson Hyperlegible"/>
                <a:cs typeface="Atkinson Hyperlegible"/>
                <a:sym typeface="Atkinson Hyperlegible"/>
              </a:rPr>
              <a:t>September 2025</a:t>
            </a:r>
            <a:endParaRPr/>
          </a:p>
        </p:txBody>
      </p:sp>
      <p:pic>
        <p:nvPicPr>
          <p:cNvPr descr="A close up of a logo  AI-generated content may be incorrect." id="277" name="Google Shape;277;g37d8821a70a_0_15"/>
          <p:cNvPicPr preferRelativeResize="0"/>
          <p:nvPr/>
        </p:nvPicPr>
        <p:blipFill rotWithShape="1">
          <a:blip r:embed="rId3">
            <a:alphaModFix/>
          </a:blip>
          <a:srcRect b="0" l="0" r="0" t="0"/>
          <a:stretch/>
        </p:blipFill>
        <p:spPr>
          <a:xfrm>
            <a:off x="6091907" y="6176493"/>
            <a:ext cx="1913212" cy="50055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
          <p:cNvSpPr txBox="1"/>
          <p:nvPr>
            <p:ph type="title"/>
          </p:nvPr>
        </p:nvSpPr>
        <p:spPr>
          <a:xfrm>
            <a:off x="439189" y="280421"/>
            <a:ext cx="9195300" cy="5910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lt1"/>
              </a:buClr>
              <a:buSzPts val="4400"/>
              <a:buFont typeface="Atkinson Hyperlegible"/>
              <a:buNone/>
            </a:pPr>
            <a:r>
              <a:rPr lang="en-US" sz="3600"/>
              <a:t>Module 4: </a:t>
            </a:r>
            <a:r>
              <a:rPr lang="en-US" sz="3600">
                <a:latin typeface="Atkinson Hyperlegible"/>
                <a:ea typeface="Atkinson Hyperlegible"/>
                <a:cs typeface="Atkinson Hyperlegible"/>
                <a:sym typeface="Atkinson Hyperlegible"/>
              </a:rPr>
              <a:t>Becoming a Data Ambassador</a:t>
            </a:r>
            <a:endParaRPr sz="3600"/>
          </a:p>
        </p:txBody>
      </p:sp>
      <p:sp>
        <p:nvSpPr>
          <p:cNvPr id="284" name="Google Shape;284;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A close up of a logo  AI-generated content may be incorrect." id="285" name="Google Shape;285;p3"/>
          <p:cNvPicPr preferRelativeResize="0"/>
          <p:nvPr/>
        </p:nvPicPr>
        <p:blipFill rotWithShape="1">
          <a:blip r:embed="rId3">
            <a:alphaModFix/>
          </a:blip>
          <a:srcRect b="0" l="0" r="0" t="0"/>
          <a:stretch/>
        </p:blipFill>
        <p:spPr>
          <a:xfrm>
            <a:off x="4915332" y="5976505"/>
            <a:ext cx="2333625" cy="723900"/>
          </a:xfrm>
          <a:prstGeom prst="rect">
            <a:avLst/>
          </a:prstGeom>
          <a:noFill/>
          <a:ln>
            <a:noFill/>
          </a:ln>
        </p:spPr>
      </p:pic>
      <p:pic>
        <p:nvPicPr>
          <p:cNvPr descr="A group of blue and white text  AI-generated content may be incorrect." id="286" name="Google Shape;286;p3"/>
          <p:cNvPicPr preferRelativeResize="0"/>
          <p:nvPr/>
        </p:nvPicPr>
        <p:blipFill rotWithShape="1">
          <a:blip r:embed="rId4">
            <a:alphaModFix/>
          </a:blip>
          <a:srcRect b="4762" l="4981" r="4428" t="31933"/>
          <a:stretch/>
        </p:blipFill>
        <p:spPr>
          <a:xfrm>
            <a:off x="2170471" y="1851897"/>
            <a:ext cx="6859789" cy="314412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
          <p:cNvSpPr txBox="1"/>
          <p:nvPr>
            <p:ph type="title"/>
          </p:nvPr>
        </p:nvSpPr>
        <p:spPr>
          <a:xfrm>
            <a:off x="439189" y="280421"/>
            <a:ext cx="9195262" cy="707758"/>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lt1"/>
              </a:buClr>
              <a:buSzPts val="4400"/>
              <a:buFont typeface="Atkinson Hyperlegible"/>
              <a:buNone/>
            </a:pPr>
            <a:r>
              <a:rPr lang="en-US"/>
              <a:t>Learning Objectives</a:t>
            </a:r>
            <a:endParaRPr/>
          </a:p>
        </p:txBody>
      </p:sp>
      <p:sp>
        <p:nvSpPr>
          <p:cNvPr id="293" name="Google Shape;293;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294" name="Google Shape;294;p4"/>
          <p:cNvGrpSpPr/>
          <p:nvPr/>
        </p:nvGrpSpPr>
        <p:grpSpPr>
          <a:xfrm>
            <a:off x="483063" y="2413110"/>
            <a:ext cx="9806080" cy="2874961"/>
            <a:chOff x="0" y="87616"/>
            <a:chExt cx="9806080" cy="2874961"/>
          </a:xfrm>
        </p:grpSpPr>
        <p:sp>
          <p:nvSpPr>
            <p:cNvPr id="295" name="Google Shape;295;p4"/>
            <p:cNvSpPr/>
            <p:nvPr/>
          </p:nvSpPr>
          <p:spPr>
            <a:xfrm>
              <a:off x="0" y="412336"/>
              <a:ext cx="9806080" cy="554400"/>
            </a:xfrm>
            <a:prstGeom prst="rect">
              <a:avLst/>
            </a:prstGeom>
            <a:solidFill>
              <a:schemeClr val="lt1">
                <a:alpha val="89803"/>
              </a:schemeClr>
            </a:solidFill>
            <a:ln cap="flat" cmpd="sng" w="12700">
              <a:solidFill>
                <a:srgbClr val="298EAB"/>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4"/>
            <p:cNvSpPr/>
            <p:nvPr/>
          </p:nvSpPr>
          <p:spPr>
            <a:xfrm>
              <a:off x="490304" y="87616"/>
              <a:ext cx="6864256" cy="649440"/>
            </a:xfrm>
            <a:prstGeom prst="roundRect">
              <a:avLst>
                <a:gd fmla="val 16667" name="adj"/>
              </a:avLst>
            </a:prstGeom>
            <a:solidFill>
              <a:srgbClr val="298EA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4"/>
            <p:cNvSpPr txBox="1"/>
            <p:nvPr/>
          </p:nvSpPr>
          <p:spPr>
            <a:xfrm>
              <a:off x="522007" y="119319"/>
              <a:ext cx="6800850" cy="586034"/>
            </a:xfrm>
            <a:prstGeom prst="rect">
              <a:avLst/>
            </a:prstGeom>
            <a:noFill/>
            <a:ln>
              <a:noFill/>
            </a:ln>
          </p:spPr>
          <p:txBody>
            <a:bodyPr anchorCtr="0" anchor="ctr" bIns="0" lIns="259450" spcFirstLastPara="1" rIns="259450" wrap="square" tIns="0">
              <a:noAutofit/>
            </a:bodyPr>
            <a:lstStyle/>
            <a:p>
              <a:pPr indent="0" lvl="0" marL="0" marR="0" rtl="0" algn="l">
                <a:lnSpc>
                  <a:spcPct val="90000"/>
                </a:lnSpc>
                <a:spcBef>
                  <a:spcPts val="0"/>
                </a:spcBef>
                <a:spcAft>
                  <a:spcPts val="0"/>
                </a:spcAft>
                <a:buClr>
                  <a:schemeClr val="lt1"/>
                </a:buClr>
                <a:buSzPts val="2200"/>
                <a:buFont typeface="Calibri"/>
                <a:buNone/>
              </a:pPr>
              <a:r>
                <a:rPr lang="en-US" sz="2400">
                  <a:solidFill>
                    <a:schemeClr val="lt1"/>
                  </a:solidFill>
                  <a:latin typeface="Calibri"/>
                  <a:ea typeface="Calibri"/>
                  <a:cs typeface="Calibri"/>
                  <a:sym typeface="Calibri"/>
                </a:rPr>
                <a:t>Health Atlas Workspaces</a:t>
              </a:r>
              <a:endParaRPr sz="2400"/>
            </a:p>
          </p:txBody>
        </p:sp>
        <p:sp>
          <p:nvSpPr>
            <p:cNvPr id="298" name="Google Shape;298;p4"/>
            <p:cNvSpPr/>
            <p:nvPr/>
          </p:nvSpPr>
          <p:spPr>
            <a:xfrm>
              <a:off x="0" y="1410256"/>
              <a:ext cx="9806080" cy="554400"/>
            </a:xfrm>
            <a:prstGeom prst="rect">
              <a:avLst/>
            </a:prstGeom>
            <a:solidFill>
              <a:schemeClr val="lt1">
                <a:alpha val="89803"/>
              </a:schemeClr>
            </a:solidFill>
            <a:ln cap="flat" cmpd="sng" w="12700">
              <a:solidFill>
                <a:srgbClr val="298EAB"/>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4"/>
            <p:cNvSpPr/>
            <p:nvPr/>
          </p:nvSpPr>
          <p:spPr>
            <a:xfrm>
              <a:off x="490304" y="1085536"/>
              <a:ext cx="6864256" cy="649440"/>
            </a:xfrm>
            <a:prstGeom prst="roundRect">
              <a:avLst>
                <a:gd fmla="val 16667" name="adj"/>
              </a:avLst>
            </a:prstGeom>
            <a:solidFill>
              <a:srgbClr val="298EA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4"/>
            <p:cNvSpPr txBox="1"/>
            <p:nvPr/>
          </p:nvSpPr>
          <p:spPr>
            <a:xfrm>
              <a:off x="522007" y="1117239"/>
              <a:ext cx="6800850" cy="586034"/>
            </a:xfrm>
            <a:prstGeom prst="rect">
              <a:avLst/>
            </a:prstGeom>
            <a:noFill/>
            <a:ln>
              <a:noFill/>
            </a:ln>
          </p:spPr>
          <p:txBody>
            <a:bodyPr anchorCtr="0" anchor="ctr" bIns="0" lIns="259450" spcFirstLastPara="1" rIns="259450" wrap="square" tIns="0">
              <a:noAutofit/>
            </a:bodyPr>
            <a:lstStyle/>
            <a:p>
              <a:pPr indent="0" lvl="0" marL="0" marR="0" rtl="0" algn="l">
                <a:lnSpc>
                  <a:spcPct val="90000"/>
                </a:lnSpc>
                <a:spcBef>
                  <a:spcPts val="0"/>
                </a:spcBef>
                <a:spcAft>
                  <a:spcPts val="0"/>
                </a:spcAft>
                <a:buClr>
                  <a:schemeClr val="lt1"/>
                </a:buClr>
                <a:buSzPts val="2200"/>
                <a:buFont typeface="Arial"/>
                <a:buNone/>
              </a:pPr>
              <a:r>
                <a:rPr lang="en-US" sz="2400">
                  <a:solidFill>
                    <a:schemeClr val="lt1"/>
                  </a:solidFill>
                </a:rPr>
                <a:t>Data Storytelling</a:t>
              </a:r>
              <a:endParaRPr sz="1600"/>
            </a:p>
          </p:txBody>
        </p:sp>
        <p:sp>
          <p:nvSpPr>
            <p:cNvPr id="301" name="Google Shape;301;p4"/>
            <p:cNvSpPr/>
            <p:nvPr/>
          </p:nvSpPr>
          <p:spPr>
            <a:xfrm>
              <a:off x="0" y="2408177"/>
              <a:ext cx="9806080" cy="554400"/>
            </a:xfrm>
            <a:prstGeom prst="rect">
              <a:avLst/>
            </a:prstGeom>
            <a:solidFill>
              <a:schemeClr val="lt1">
                <a:alpha val="89803"/>
              </a:schemeClr>
            </a:solidFill>
            <a:ln cap="flat" cmpd="sng" w="12700">
              <a:solidFill>
                <a:srgbClr val="298EAB"/>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4"/>
            <p:cNvSpPr/>
            <p:nvPr/>
          </p:nvSpPr>
          <p:spPr>
            <a:xfrm>
              <a:off x="490304" y="2083456"/>
              <a:ext cx="6864256" cy="649440"/>
            </a:xfrm>
            <a:prstGeom prst="roundRect">
              <a:avLst>
                <a:gd fmla="val 16667" name="adj"/>
              </a:avLst>
            </a:prstGeom>
            <a:solidFill>
              <a:srgbClr val="298EA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4"/>
            <p:cNvSpPr txBox="1"/>
            <p:nvPr/>
          </p:nvSpPr>
          <p:spPr>
            <a:xfrm>
              <a:off x="522007" y="2115159"/>
              <a:ext cx="6800850" cy="586034"/>
            </a:xfrm>
            <a:prstGeom prst="rect">
              <a:avLst/>
            </a:prstGeom>
            <a:noFill/>
            <a:ln>
              <a:noFill/>
            </a:ln>
          </p:spPr>
          <p:txBody>
            <a:bodyPr anchorCtr="0" anchor="ctr" bIns="0" lIns="259450" spcFirstLastPara="1" rIns="259450" wrap="square" tIns="0">
              <a:noAutofit/>
            </a:bodyPr>
            <a:lstStyle/>
            <a:p>
              <a:pPr indent="0" lvl="0" marL="0" marR="0" rtl="0" algn="l">
                <a:lnSpc>
                  <a:spcPct val="90000"/>
                </a:lnSpc>
                <a:spcBef>
                  <a:spcPts val="0"/>
                </a:spcBef>
                <a:spcAft>
                  <a:spcPts val="0"/>
                </a:spcAft>
                <a:buClr>
                  <a:schemeClr val="lt1"/>
                </a:buClr>
                <a:buSzPts val="2200"/>
                <a:buFont typeface="Calibri"/>
                <a:buNone/>
              </a:pPr>
              <a:r>
                <a:rPr b="0" i="0" lang="en-US" sz="2400" u="none" cap="none" strike="noStrike">
                  <a:solidFill>
                    <a:schemeClr val="lt1"/>
                  </a:solidFill>
                  <a:latin typeface="Calibri"/>
                  <a:ea typeface="Calibri"/>
                  <a:cs typeface="Calibri"/>
                  <a:sym typeface="Calibri"/>
                </a:rPr>
                <a:t>Staying </a:t>
              </a:r>
              <a:r>
                <a:rPr b="0" i="0" lang="en-US" sz="2500" u="none" cap="none" strike="noStrike">
                  <a:solidFill>
                    <a:schemeClr val="lt1"/>
                  </a:solidFill>
                  <a:latin typeface="Calibri"/>
                  <a:ea typeface="Calibri"/>
                  <a:cs typeface="Calibri"/>
                  <a:sym typeface="Calibri"/>
                </a:rPr>
                <a:t>Connected </a:t>
              </a:r>
              <a:endParaRPr sz="2500"/>
            </a:p>
          </p:txBody>
        </p:sp>
      </p:grpSp>
      <p:sp>
        <p:nvSpPr>
          <p:cNvPr id="304" name="Google Shape;304;p4"/>
          <p:cNvSpPr txBox="1"/>
          <p:nvPr/>
        </p:nvSpPr>
        <p:spPr>
          <a:xfrm>
            <a:off x="483079" y="1431985"/>
            <a:ext cx="1088078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800" u="none" cap="none" strike="noStrike">
                <a:solidFill>
                  <a:schemeClr val="dk1"/>
                </a:solidFill>
                <a:latin typeface="Atkinson Hyperlegible"/>
                <a:ea typeface="Atkinson Hyperlegible"/>
                <a:cs typeface="Atkinson Hyperlegible"/>
                <a:sym typeface="Atkinson Hyperlegible"/>
              </a:rPr>
              <a:t>Module 4: Becoming a Data Ambassador​</a:t>
            </a:r>
            <a:endParaRPr/>
          </a:p>
        </p:txBody>
      </p:sp>
      <p:pic>
        <p:nvPicPr>
          <p:cNvPr descr="A close up of a logo  AI-generated content may be incorrect." id="305" name="Google Shape;305;p4"/>
          <p:cNvPicPr preferRelativeResize="0"/>
          <p:nvPr/>
        </p:nvPicPr>
        <p:blipFill rotWithShape="1">
          <a:blip r:embed="rId3">
            <a:alphaModFix/>
          </a:blip>
          <a:srcRect b="0" l="0" r="0" t="0"/>
          <a:stretch/>
        </p:blipFill>
        <p:spPr>
          <a:xfrm>
            <a:off x="4915332" y="5976505"/>
            <a:ext cx="2333625" cy="723900"/>
          </a:xfrm>
          <a:prstGeom prst="rect">
            <a:avLst/>
          </a:prstGeom>
          <a:noFill/>
          <a:ln>
            <a:noFill/>
          </a:ln>
        </p:spPr>
      </p:pic>
      <p:sp>
        <p:nvSpPr>
          <p:cNvPr id="306" name="Google Shape;306;p4"/>
          <p:cNvSpPr txBox="1"/>
          <p:nvPr/>
        </p:nvSpPr>
        <p:spPr>
          <a:xfrm>
            <a:off x="3611400" y="4517575"/>
            <a:ext cx="8580600" cy="4002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7"/>
          <p:cNvSpPr txBox="1"/>
          <p:nvPr>
            <p:ph type="title"/>
          </p:nvPr>
        </p:nvSpPr>
        <p:spPr>
          <a:xfrm>
            <a:off x="439189" y="280421"/>
            <a:ext cx="9195262" cy="707758"/>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lt1"/>
              </a:buClr>
              <a:buSzPts val="4400"/>
              <a:buFont typeface="Atkinson Hyperlegible"/>
              <a:buNone/>
            </a:pPr>
            <a:r>
              <a:rPr lang="en-US">
                <a:latin typeface="Atkinson Hyperlegible"/>
                <a:ea typeface="Atkinson Hyperlegible"/>
                <a:cs typeface="Atkinson Hyperlegible"/>
                <a:sym typeface="Atkinson Hyperlegible"/>
              </a:rPr>
              <a:t>Developing Atlas Workspaces</a:t>
            </a:r>
            <a:endParaRPr/>
          </a:p>
        </p:txBody>
      </p:sp>
      <p:sp>
        <p:nvSpPr>
          <p:cNvPr id="313" name="Google Shape;313;p7"/>
          <p:cNvSpPr txBox="1"/>
          <p:nvPr>
            <p:ph idx="1" type="body"/>
          </p:nvPr>
        </p:nvSpPr>
        <p:spPr>
          <a:xfrm>
            <a:off x="838200" y="1741725"/>
            <a:ext cx="10515600" cy="30846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rgbClr val="151615"/>
              </a:buClr>
              <a:buSzPts val="1800"/>
              <a:buNone/>
            </a:pPr>
            <a:r>
              <a:rPr b="1" lang="en-US">
                <a:latin typeface="Atkinson Hyperlegible"/>
                <a:ea typeface="Atkinson Hyperlegible"/>
                <a:cs typeface="Atkinson Hyperlegible"/>
                <a:sym typeface="Atkinson Hyperlegible"/>
              </a:rPr>
              <a:t>Tak</a:t>
            </a:r>
            <a:r>
              <a:rPr b="1" lang="en-US"/>
              <a:t>e </a:t>
            </a:r>
            <a:r>
              <a:rPr b="1" lang="en-US">
                <a:latin typeface="Atkinson Hyperlegible"/>
                <a:ea typeface="Atkinson Hyperlegible"/>
                <a:cs typeface="Atkinson Hyperlegible"/>
                <a:sym typeface="Atkinson Hyperlegible"/>
              </a:rPr>
              <a:t>the skills you’ve learned on the Atlas and </a:t>
            </a:r>
            <a:r>
              <a:rPr b="1" lang="en-US"/>
              <a:t>develop</a:t>
            </a:r>
            <a:r>
              <a:rPr b="1" lang="en-US"/>
              <a:t> </a:t>
            </a:r>
            <a:r>
              <a:rPr b="1" lang="en-US">
                <a:latin typeface="Atkinson Hyperlegible"/>
                <a:ea typeface="Atkinson Hyperlegible"/>
                <a:cs typeface="Atkinson Hyperlegible"/>
                <a:sym typeface="Atkinson Hyperlegible"/>
              </a:rPr>
              <a:t>your own workspaces!</a:t>
            </a:r>
            <a:endParaRPr b="1">
              <a:latin typeface="Atkinson Hyperlegible"/>
              <a:ea typeface="Atkinson Hyperlegible"/>
              <a:cs typeface="Atkinson Hyperlegible"/>
              <a:sym typeface="Atkinson Hyperlegible"/>
            </a:endParaRPr>
          </a:p>
          <a:p>
            <a:pPr indent="0" lvl="0" marL="0" rtl="0" algn="l">
              <a:lnSpc>
                <a:spcPct val="90000"/>
              </a:lnSpc>
              <a:spcBef>
                <a:spcPts val="0"/>
              </a:spcBef>
              <a:spcAft>
                <a:spcPts val="0"/>
              </a:spcAft>
              <a:buClr>
                <a:srgbClr val="151615"/>
              </a:buClr>
              <a:buSzPts val="1800"/>
              <a:buNone/>
            </a:pPr>
            <a:r>
              <a:t/>
            </a:r>
            <a:endParaRPr b="1"/>
          </a:p>
          <a:p>
            <a:pPr indent="0" lvl="0" marL="0" rtl="0" algn="l">
              <a:lnSpc>
                <a:spcPct val="90000"/>
              </a:lnSpc>
              <a:spcBef>
                <a:spcPts val="0"/>
              </a:spcBef>
              <a:spcAft>
                <a:spcPts val="0"/>
              </a:spcAft>
              <a:buClr>
                <a:srgbClr val="151615"/>
              </a:buClr>
              <a:buSzPts val="1800"/>
              <a:buNone/>
            </a:pPr>
            <a:r>
              <a:rPr b="1" lang="en-US"/>
              <a:t>Workspace is a Cook County Health Atlas feature that allows you to be able to:</a:t>
            </a:r>
            <a:endParaRPr b="1"/>
          </a:p>
          <a:p>
            <a:pPr indent="0" lvl="0" marL="0" rtl="0" algn="l">
              <a:lnSpc>
                <a:spcPct val="90000"/>
              </a:lnSpc>
              <a:spcBef>
                <a:spcPts val="0"/>
              </a:spcBef>
              <a:spcAft>
                <a:spcPts val="0"/>
              </a:spcAft>
              <a:buClr>
                <a:srgbClr val="151615"/>
              </a:buClr>
              <a:buSzPts val="1800"/>
              <a:buNone/>
            </a:pPr>
            <a:r>
              <a:t/>
            </a:r>
            <a:endParaRPr b="1"/>
          </a:p>
          <a:p>
            <a:pPr indent="-342900" lvl="0" marL="457200" rtl="0" algn="l">
              <a:lnSpc>
                <a:spcPct val="90000"/>
              </a:lnSpc>
              <a:spcBef>
                <a:spcPts val="0"/>
              </a:spcBef>
              <a:spcAft>
                <a:spcPts val="0"/>
              </a:spcAft>
              <a:buSzPts val="1800"/>
              <a:buChar char="-"/>
            </a:pPr>
            <a:r>
              <a:rPr b="1" lang="en-US"/>
              <a:t>Save visualizations (maps, charts, or tables)</a:t>
            </a:r>
            <a:endParaRPr b="1"/>
          </a:p>
          <a:p>
            <a:pPr indent="-342900" lvl="0" marL="457200" rtl="0" algn="l">
              <a:lnSpc>
                <a:spcPct val="90000"/>
              </a:lnSpc>
              <a:spcBef>
                <a:spcPts val="0"/>
              </a:spcBef>
              <a:spcAft>
                <a:spcPts val="0"/>
              </a:spcAft>
              <a:buSzPts val="1800"/>
              <a:buChar char="-"/>
            </a:pPr>
            <a:r>
              <a:rPr b="1" lang="en-US"/>
              <a:t>Access and review previously saved </a:t>
            </a:r>
            <a:r>
              <a:rPr b="1" lang="en-US"/>
              <a:t>visualizations through various forms </a:t>
            </a:r>
            <a:r>
              <a:rPr b="1" lang="en-US"/>
              <a:t> </a:t>
            </a:r>
            <a:endParaRPr b="1"/>
          </a:p>
          <a:p>
            <a:pPr indent="-342900" lvl="0" marL="457200" rtl="0" algn="l">
              <a:lnSpc>
                <a:spcPct val="90000"/>
              </a:lnSpc>
              <a:spcBef>
                <a:spcPts val="0"/>
              </a:spcBef>
              <a:spcAft>
                <a:spcPts val="0"/>
              </a:spcAft>
              <a:buSzPts val="1800"/>
              <a:buChar char="-"/>
            </a:pPr>
            <a:r>
              <a:rPr b="1" lang="en-US"/>
              <a:t>Visualizations are only limited to any indicator and place available on the Atlas</a:t>
            </a:r>
            <a:endParaRPr b="1"/>
          </a:p>
          <a:p>
            <a:pPr indent="0" lvl="0" marL="0" rtl="0" algn="l">
              <a:lnSpc>
                <a:spcPct val="90000"/>
              </a:lnSpc>
              <a:spcBef>
                <a:spcPts val="0"/>
              </a:spcBef>
              <a:spcAft>
                <a:spcPts val="0"/>
              </a:spcAft>
              <a:buNone/>
            </a:pPr>
            <a:r>
              <a:t/>
            </a:r>
            <a:endParaRPr b="1"/>
          </a:p>
          <a:p>
            <a:pPr indent="0" lvl="0" marL="0" rtl="0" algn="l">
              <a:lnSpc>
                <a:spcPct val="90000"/>
              </a:lnSpc>
              <a:spcBef>
                <a:spcPts val="0"/>
              </a:spcBef>
              <a:spcAft>
                <a:spcPts val="0"/>
              </a:spcAft>
              <a:buNone/>
            </a:pPr>
            <a:r>
              <a:rPr b="1" lang="en-US"/>
              <a:t>At the end of today’s session when you complete the evaluation you will be asked </a:t>
            </a:r>
            <a:r>
              <a:rPr b="1" lang="en-US"/>
              <a:t>about</a:t>
            </a:r>
            <a:r>
              <a:rPr b="1" lang="en-US"/>
              <a:t> your interest in </a:t>
            </a:r>
            <a:r>
              <a:rPr b="1" lang="en-US"/>
              <a:t>signing</a:t>
            </a:r>
            <a:r>
              <a:rPr b="1" lang="en-US"/>
              <a:t> up for a Cook </a:t>
            </a:r>
            <a:r>
              <a:rPr b="1" lang="en-US"/>
              <a:t>County</a:t>
            </a:r>
            <a:r>
              <a:rPr b="1" lang="en-US"/>
              <a:t> Atlas workspace account.</a:t>
            </a:r>
            <a:endParaRPr b="1"/>
          </a:p>
          <a:p>
            <a:pPr indent="0" lvl="0" marL="0" rtl="0" algn="l">
              <a:lnSpc>
                <a:spcPct val="90000"/>
              </a:lnSpc>
              <a:spcBef>
                <a:spcPts val="0"/>
              </a:spcBef>
              <a:spcAft>
                <a:spcPts val="0"/>
              </a:spcAft>
              <a:buNone/>
            </a:pPr>
            <a:r>
              <a:t/>
            </a:r>
            <a:endParaRPr b="1"/>
          </a:p>
          <a:p>
            <a:pPr indent="0" lvl="0" marL="0" rtl="0" algn="l">
              <a:lnSpc>
                <a:spcPct val="90000"/>
              </a:lnSpc>
              <a:spcBef>
                <a:spcPts val="0"/>
              </a:spcBef>
              <a:spcAft>
                <a:spcPts val="0"/>
              </a:spcAft>
              <a:buNone/>
            </a:pPr>
            <a:r>
              <a:rPr b="1" lang="en-US"/>
              <a:t>*</a:t>
            </a:r>
            <a:r>
              <a:rPr b="1" lang="en-US"/>
              <a:t>Available</a:t>
            </a:r>
            <a:r>
              <a:rPr b="1" lang="en-US"/>
              <a:t> only to those with login credentials </a:t>
            </a:r>
            <a:endParaRPr b="1"/>
          </a:p>
        </p:txBody>
      </p:sp>
      <p:sp>
        <p:nvSpPr>
          <p:cNvPr id="314" name="Google Shape;314;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A close up of a logo  AI-generated content may be incorrect." id="315" name="Google Shape;315;p7"/>
          <p:cNvPicPr preferRelativeResize="0"/>
          <p:nvPr/>
        </p:nvPicPr>
        <p:blipFill rotWithShape="1">
          <a:blip r:embed="rId3">
            <a:alphaModFix/>
          </a:blip>
          <a:srcRect b="0" l="0" r="0" t="0"/>
          <a:stretch/>
        </p:blipFill>
        <p:spPr>
          <a:xfrm>
            <a:off x="4915332" y="5976505"/>
            <a:ext cx="2333625" cy="723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37974fd9fa4_0_0"/>
          <p:cNvSpPr txBox="1"/>
          <p:nvPr>
            <p:ph type="title"/>
          </p:nvPr>
        </p:nvSpPr>
        <p:spPr>
          <a:xfrm>
            <a:off x="439189" y="280421"/>
            <a:ext cx="9195300" cy="702000"/>
          </a:xfrm>
          <a:prstGeom prst="rect">
            <a:avLst/>
          </a:prstGeom>
        </p:spPr>
        <p:txBody>
          <a:bodyPr anchorCtr="0" anchor="t" bIns="45700" lIns="91425" spcFirstLastPara="1" rIns="91425" wrap="square" tIns="45700">
            <a:spAutoFit/>
          </a:bodyPr>
          <a:lstStyle/>
          <a:p>
            <a:pPr indent="0" lvl="0" marL="0" rtl="0" algn="l">
              <a:spcBef>
                <a:spcPts val="0"/>
              </a:spcBef>
              <a:spcAft>
                <a:spcPts val="0"/>
              </a:spcAft>
              <a:buNone/>
            </a:pPr>
            <a:r>
              <a:rPr lang="en-US"/>
              <a:t>What is Data Storytelling?</a:t>
            </a:r>
            <a:endParaRPr/>
          </a:p>
        </p:txBody>
      </p:sp>
      <p:sp>
        <p:nvSpPr>
          <p:cNvPr id="322" name="Google Shape;322;g37974fd9fa4_0_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23" name="Google Shape;323;g37974fd9fa4_0_0"/>
          <p:cNvSpPr txBox="1"/>
          <p:nvPr/>
        </p:nvSpPr>
        <p:spPr>
          <a:xfrm>
            <a:off x="977600" y="1338200"/>
            <a:ext cx="9561300" cy="39417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US" sz="2100"/>
              <a:t>With health equity at the center of work, CCDPH, UIC PHAME Center, and community based organizations tirelessly work to integrate data to help individuals, communities, and other stigmatized social classes feel seen and heard.</a:t>
            </a:r>
            <a:endParaRPr b="1" sz="2100"/>
          </a:p>
          <a:p>
            <a:pPr indent="0" lvl="0" marL="457200" rtl="0" algn="l">
              <a:spcBef>
                <a:spcPts val="0"/>
              </a:spcBef>
              <a:spcAft>
                <a:spcPts val="0"/>
              </a:spcAft>
              <a:buNone/>
            </a:pPr>
            <a:r>
              <a:t/>
            </a:r>
            <a:endParaRPr b="1" sz="2100"/>
          </a:p>
          <a:p>
            <a:pPr indent="0" lvl="0" marL="457200" rtl="0" algn="l">
              <a:spcBef>
                <a:spcPts val="0"/>
              </a:spcBef>
              <a:spcAft>
                <a:spcPts val="0"/>
              </a:spcAft>
              <a:buNone/>
            </a:pPr>
            <a:r>
              <a:rPr b="1" lang="en-US" sz="2100">
                <a:extLst>
                  <a:ext uri="http://customooxmlschemas.google.com/">
                    <go:slidesCustomData xmlns:go="http://customooxmlschemas.google.com/" textRoundtripDataId="0"/>
                  </a:ext>
                </a:extLst>
              </a:rPr>
              <a:t>Data storytelling</a:t>
            </a:r>
            <a:r>
              <a:rPr lang="en-US" sz="2100">
                <a:extLst>
                  <a:ext uri="http://customooxmlschemas.google.com/">
                    <go:slidesCustomData xmlns:go="http://customooxmlschemas.google.com/" textRoundtripDataId="1"/>
                  </a:ext>
                </a:extLst>
              </a:rPr>
              <a:t> </a:t>
            </a:r>
            <a:r>
              <a:rPr lang="en-US" sz="2100"/>
              <a:t>allows us to communicate insights using data through the use of narratives and visualizations to inspire our </a:t>
            </a:r>
            <a:r>
              <a:rPr lang="en-US" sz="2100"/>
              <a:t>community members</a:t>
            </a:r>
            <a:r>
              <a:rPr lang="en-US" sz="2100"/>
              <a:t>, policymakers, and stakeholders to take action. </a:t>
            </a:r>
            <a:endParaRPr sz="2100"/>
          </a:p>
          <a:p>
            <a:pPr indent="0" lvl="0" marL="457200" rtl="0" algn="l">
              <a:spcBef>
                <a:spcPts val="0"/>
              </a:spcBef>
              <a:spcAft>
                <a:spcPts val="0"/>
              </a:spcAft>
              <a:buNone/>
            </a:pPr>
            <a:r>
              <a:t/>
            </a:r>
            <a:endParaRPr sz="2100"/>
          </a:p>
          <a:p>
            <a:pPr indent="457200" lvl="0" marL="0" rtl="0" algn="l">
              <a:spcBef>
                <a:spcPts val="0"/>
              </a:spcBef>
              <a:spcAft>
                <a:spcPts val="0"/>
              </a:spcAft>
              <a:buNone/>
            </a:pPr>
            <a:r>
              <a:rPr lang="en-US" sz="2100"/>
              <a:t>For example</a:t>
            </a:r>
            <a:endParaRPr sz="2100"/>
          </a:p>
          <a:p>
            <a:pPr indent="-361950" lvl="2" marL="1371600" rtl="0" algn="l">
              <a:spcBef>
                <a:spcPts val="0"/>
              </a:spcBef>
              <a:spcAft>
                <a:spcPts val="0"/>
              </a:spcAft>
              <a:buSzPts val="2100"/>
              <a:buChar char="■"/>
            </a:pPr>
            <a:r>
              <a:rPr lang="en-US" sz="2100"/>
              <a:t>Having </a:t>
            </a:r>
            <a:r>
              <a:rPr lang="en-US" sz="2100"/>
              <a:t>visual evidence such as photovoice or personal testimonies can be used to persuade our audience to take action or solicit funds from grantors</a:t>
            </a:r>
            <a:endParaRPr sz="2100"/>
          </a:p>
          <a:p>
            <a:pPr indent="0" lvl="0" marL="0" rtl="0" algn="l">
              <a:spcBef>
                <a:spcPts val="0"/>
              </a:spcBef>
              <a:spcAft>
                <a:spcPts val="0"/>
              </a:spcAft>
              <a:buNone/>
            </a:pPr>
            <a:r>
              <a:t/>
            </a:r>
            <a:endParaRPr sz="2100"/>
          </a:p>
          <a:p>
            <a:pPr indent="0" lvl="0" marL="457200" rtl="0" algn="l">
              <a:spcBef>
                <a:spcPts val="0"/>
              </a:spcBef>
              <a:spcAft>
                <a:spcPts val="0"/>
              </a:spcAft>
              <a:buNone/>
            </a:pPr>
            <a:r>
              <a:t/>
            </a:r>
            <a:endParaRPr sz="21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37c14d06fbd_0_0"/>
          <p:cNvSpPr txBox="1"/>
          <p:nvPr>
            <p:ph type="title"/>
          </p:nvPr>
        </p:nvSpPr>
        <p:spPr>
          <a:xfrm>
            <a:off x="439189" y="50021"/>
            <a:ext cx="9195300" cy="11730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lt1"/>
              </a:buClr>
              <a:buSzPts val="4400"/>
              <a:buFont typeface="Atkinson Hyperlegible"/>
              <a:buNone/>
            </a:pPr>
            <a:r>
              <a:rPr lang="en-US" sz="3900">
                <a:latin typeface="Atkinson Hyperlegible"/>
                <a:ea typeface="Atkinson Hyperlegible"/>
                <a:cs typeface="Atkinson Hyperlegible"/>
                <a:sym typeface="Atkinson Hyperlegible"/>
              </a:rPr>
              <a:t>Data Storytelling-Create A G.A.M.E. Plan</a:t>
            </a:r>
            <a:endParaRPr sz="3900"/>
          </a:p>
        </p:txBody>
      </p:sp>
      <p:sp>
        <p:nvSpPr>
          <p:cNvPr id="330" name="Google Shape;330;g37c14d06fbd_0_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A close up of a logo  AI-generated content may be incorrect." id="331" name="Google Shape;331;g37c14d06fbd_0_0"/>
          <p:cNvPicPr preferRelativeResize="0"/>
          <p:nvPr/>
        </p:nvPicPr>
        <p:blipFill rotWithShape="1">
          <a:blip r:embed="rId3">
            <a:alphaModFix/>
          </a:blip>
          <a:srcRect b="0" l="0" r="0" t="0"/>
          <a:stretch/>
        </p:blipFill>
        <p:spPr>
          <a:xfrm>
            <a:off x="4915332" y="5976505"/>
            <a:ext cx="2333625" cy="723900"/>
          </a:xfrm>
          <a:prstGeom prst="rect">
            <a:avLst/>
          </a:prstGeom>
          <a:noFill/>
          <a:ln>
            <a:noFill/>
          </a:ln>
        </p:spPr>
      </p:pic>
      <p:grpSp>
        <p:nvGrpSpPr>
          <p:cNvPr id="332" name="Google Shape;332;g37c14d06fbd_0_0"/>
          <p:cNvGrpSpPr/>
          <p:nvPr/>
        </p:nvGrpSpPr>
        <p:grpSpPr>
          <a:xfrm>
            <a:off x="237800" y="1601425"/>
            <a:ext cx="2770556" cy="4297571"/>
            <a:chOff x="1118222" y="341748"/>
            <a:chExt cx="2090828" cy="4418187"/>
          </a:xfrm>
        </p:grpSpPr>
        <p:sp>
          <p:nvSpPr>
            <p:cNvPr id="333" name="Google Shape;333;g37c14d06fbd_0_0"/>
            <p:cNvSpPr/>
            <p:nvPr/>
          </p:nvSpPr>
          <p:spPr>
            <a:xfrm>
              <a:off x="1178650" y="683536"/>
              <a:ext cx="2030400" cy="4076400"/>
            </a:xfrm>
            <a:prstGeom prst="rect">
              <a:avLst/>
            </a:prstGeom>
            <a:solidFill>
              <a:srgbClr val="1B786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4" name="Google Shape;334;g37c14d06fbd_0_0"/>
            <p:cNvSpPr/>
            <p:nvPr/>
          </p:nvSpPr>
          <p:spPr>
            <a:xfrm>
              <a:off x="1118222" y="341748"/>
              <a:ext cx="2048100" cy="998700"/>
            </a:xfrm>
            <a:prstGeom prst="rect">
              <a:avLst/>
            </a:prstGeom>
            <a:solidFill>
              <a:srgbClr val="FFFFFF"/>
            </a:solidFill>
            <a:ln cap="flat" cmpd="sng" w="25400">
              <a:solidFill>
                <a:srgbClr val="1D7E75"/>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5" name="Google Shape;335;g37c14d06fbd_0_0"/>
            <p:cNvSpPr/>
            <p:nvPr/>
          </p:nvSpPr>
          <p:spPr>
            <a:xfrm>
              <a:off x="1233923" y="1225061"/>
              <a:ext cx="1815000" cy="6081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t/>
              </a:r>
              <a:endParaRPr sz="1600">
                <a:solidFill>
                  <a:srgbClr val="1D7E75"/>
                </a:solidFill>
                <a:latin typeface="Roboto Medium"/>
                <a:ea typeface="Roboto Medium"/>
                <a:cs typeface="Roboto Medium"/>
                <a:sym typeface="Roboto Medium"/>
              </a:endParaRPr>
            </a:p>
          </p:txBody>
        </p:sp>
        <p:sp>
          <p:nvSpPr>
            <p:cNvPr id="336" name="Google Shape;336;g37c14d06fbd_0_0"/>
            <p:cNvSpPr/>
            <p:nvPr/>
          </p:nvSpPr>
          <p:spPr>
            <a:xfrm>
              <a:off x="1256137" y="2159529"/>
              <a:ext cx="1815000" cy="1589100"/>
            </a:xfrm>
            <a:prstGeom prst="rect">
              <a:avLst/>
            </a:prstGeom>
            <a:noFill/>
            <a:ln>
              <a:noFill/>
            </a:ln>
          </p:spPr>
          <p:txBody>
            <a:bodyPr anchorCtr="0" anchor="t" bIns="121900" lIns="121900" spcFirstLastPara="1" rIns="121900" wrap="square" tIns="121900">
              <a:noAutofit/>
            </a:bodyPr>
            <a:lstStyle/>
            <a:p>
              <a:pPr indent="-317500" lvl="0" marL="457200" rtl="0" algn="l">
                <a:lnSpc>
                  <a:spcPct val="115000"/>
                </a:lnSpc>
                <a:spcBef>
                  <a:spcPts val="0"/>
                </a:spcBef>
                <a:spcAft>
                  <a:spcPts val="0"/>
                </a:spcAft>
                <a:buSzPts val="1400"/>
                <a:buFont typeface="Roboto"/>
                <a:buChar char="●"/>
              </a:pPr>
              <a:r>
                <a:rPr lang="en-US">
                  <a:latin typeface="Roboto"/>
                  <a:ea typeface="Roboto"/>
                  <a:cs typeface="Roboto"/>
                  <a:sym typeface="Roboto"/>
                </a:rPr>
                <a:t>Determine what you hope to achieve with your story.</a:t>
              </a:r>
              <a:endParaRPr>
                <a:latin typeface="Roboto"/>
                <a:ea typeface="Roboto"/>
                <a:cs typeface="Roboto"/>
                <a:sym typeface="Roboto"/>
              </a:endParaRPr>
            </a:p>
            <a:p>
              <a:pPr indent="0" lvl="0" marL="0" rtl="0" algn="l">
                <a:lnSpc>
                  <a:spcPct val="115000"/>
                </a:lnSpc>
                <a:spcBef>
                  <a:spcPts val="0"/>
                </a:spcBef>
                <a:spcAft>
                  <a:spcPts val="0"/>
                </a:spcAft>
                <a:buNone/>
              </a:pPr>
              <a:r>
                <a:t/>
              </a:r>
              <a:endParaRPr>
                <a:latin typeface="Roboto"/>
                <a:ea typeface="Roboto"/>
                <a:cs typeface="Roboto"/>
                <a:sym typeface="Roboto"/>
              </a:endParaRPr>
            </a:p>
            <a:p>
              <a:pPr indent="-317500" lvl="0" marL="457200" rtl="0" algn="l">
                <a:lnSpc>
                  <a:spcPct val="115000"/>
                </a:lnSpc>
                <a:spcBef>
                  <a:spcPts val="0"/>
                </a:spcBef>
                <a:spcAft>
                  <a:spcPts val="0"/>
                </a:spcAft>
                <a:buSzPts val="1400"/>
                <a:buFont typeface="Roboto"/>
                <a:buChar char="●"/>
              </a:pPr>
              <a:r>
                <a:rPr lang="en-US">
                  <a:latin typeface="Roboto"/>
                  <a:ea typeface="Roboto"/>
                  <a:cs typeface="Roboto"/>
                  <a:sym typeface="Roboto"/>
                </a:rPr>
                <a:t>Be concrete</a:t>
              </a:r>
              <a:endParaRPr>
                <a:latin typeface="Roboto"/>
                <a:ea typeface="Roboto"/>
                <a:cs typeface="Roboto"/>
                <a:sym typeface="Roboto"/>
              </a:endParaRPr>
            </a:p>
          </p:txBody>
        </p:sp>
        <p:sp>
          <p:nvSpPr>
            <p:cNvPr id="337" name="Google Shape;337;g37c14d06fbd_0_0"/>
            <p:cNvSpPr/>
            <p:nvPr/>
          </p:nvSpPr>
          <p:spPr>
            <a:xfrm>
              <a:off x="1286346" y="463185"/>
              <a:ext cx="1815000" cy="6750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3000">
                  <a:solidFill>
                    <a:srgbClr val="1D7E75"/>
                  </a:solidFill>
                </a:rPr>
                <a:t>Goal</a:t>
              </a:r>
              <a:endParaRPr sz="3000">
                <a:solidFill>
                  <a:srgbClr val="1D7E75"/>
                </a:solidFill>
              </a:endParaRPr>
            </a:p>
          </p:txBody>
        </p:sp>
        <p:sp>
          <p:nvSpPr>
            <p:cNvPr id="338" name="Google Shape;338;g37c14d06fbd_0_0"/>
            <p:cNvSpPr/>
            <p:nvPr/>
          </p:nvSpPr>
          <p:spPr>
            <a:xfrm rot="5400000">
              <a:off x="1999301" y="1610928"/>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339" name="Google Shape;339;g37c14d06fbd_0_0"/>
          <p:cNvGrpSpPr/>
          <p:nvPr/>
        </p:nvGrpSpPr>
        <p:grpSpPr>
          <a:xfrm>
            <a:off x="6255550" y="1548850"/>
            <a:ext cx="2770552" cy="4306717"/>
            <a:chOff x="1118228" y="283725"/>
            <a:chExt cx="2090825" cy="4076400"/>
          </a:xfrm>
        </p:grpSpPr>
        <p:sp>
          <p:nvSpPr>
            <p:cNvPr id="340" name="Google Shape;340;g37c14d06fbd_0_0"/>
            <p:cNvSpPr/>
            <p:nvPr/>
          </p:nvSpPr>
          <p:spPr>
            <a:xfrm>
              <a:off x="1178650" y="283725"/>
              <a:ext cx="2030400" cy="4076400"/>
            </a:xfrm>
            <a:prstGeom prst="rect">
              <a:avLst/>
            </a:prstGeom>
            <a:solidFill>
              <a:srgbClr val="1B786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1" name="Google Shape;341;g37c14d06fbd_0_0"/>
            <p:cNvSpPr/>
            <p:nvPr/>
          </p:nvSpPr>
          <p:spPr>
            <a:xfrm>
              <a:off x="1118228" y="341748"/>
              <a:ext cx="2048100" cy="956700"/>
            </a:xfrm>
            <a:prstGeom prst="rect">
              <a:avLst/>
            </a:prstGeom>
            <a:solidFill>
              <a:srgbClr val="FFFFFF"/>
            </a:solidFill>
            <a:ln cap="flat" cmpd="sng" w="25400">
              <a:solidFill>
                <a:srgbClr val="1D7E75"/>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2" name="Google Shape;342;g37c14d06fbd_0_0"/>
            <p:cNvSpPr/>
            <p:nvPr/>
          </p:nvSpPr>
          <p:spPr>
            <a:xfrm>
              <a:off x="1233923" y="1225061"/>
              <a:ext cx="1815000" cy="6081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t/>
              </a:r>
              <a:endParaRPr sz="1600">
                <a:solidFill>
                  <a:srgbClr val="1D7E75"/>
                </a:solidFill>
                <a:latin typeface="Roboto Medium"/>
                <a:ea typeface="Roboto Medium"/>
                <a:cs typeface="Roboto Medium"/>
                <a:sym typeface="Roboto Medium"/>
              </a:endParaRPr>
            </a:p>
          </p:txBody>
        </p:sp>
        <p:sp>
          <p:nvSpPr>
            <p:cNvPr id="343" name="Google Shape;343;g37c14d06fbd_0_0"/>
            <p:cNvSpPr/>
            <p:nvPr/>
          </p:nvSpPr>
          <p:spPr>
            <a:xfrm>
              <a:off x="1233850" y="470600"/>
              <a:ext cx="1815000" cy="6750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3000">
                  <a:solidFill>
                    <a:srgbClr val="1D7E75"/>
                  </a:solidFill>
                </a:rPr>
                <a:t>Message</a:t>
              </a:r>
              <a:endParaRPr sz="3000">
                <a:solidFill>
                  <a:srgbClr val="1D7E75"/>
                </a:solidFill>
              </a:endParaRPr>
            </a:p>
          </p:txBody>
        </p:sp>
        <p:sp>
          <p:nvSpPr>
            <p:cNvPr id="344" name="Google Shape;344;g37c14d06fbd_0_0"/>
            <p:cNvSpPr/>
            <p:nvPr/>
          </p:nvSpPr>
          <p:spPr>
            <a:xfrm rot="5400000">
              <a:off x="1932466" y="1499565"/>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5" name="Google Shape;345;g37c14d06fbd_0_0"/>
            <p:cNvSpPr/>
            <p:nvPr/>
          </p:nvSpPr>
          <p:spPr>
            <a:xfrm>
              <a:off x="1178652" y="1958186"/>
              <a:ext cx="2030400" cy="1085400"/>
            </a:xfrm>
            <a:prstGeom prst="rect">
              <a:avLst/>
            </a:prstGeom>
            <a:noFill/>
            <a:ln>
              <a:noFill/>
            </a:ln>
          </p:spPr>
          <p:txBody>
            <a:bodyPr anchorCtr="0" anchor="t" bIns="121900" lIns="121900" spcFirstLastPara="1" rIns="121900" wrap="square" tIns="121900">
              <a:noAutofit/>
            </a:bodyPr>
            <a:lstStyle/>
            <a:p>
              <a:pPr indent="-317500" lvl="0" marL="457200" rtl="0" algn="l">
                <a:lnSpc>
                  <a:spcPct val="115000"/>
                </a:lnSpc>
                <a:spcBef>
                  <a:spcPts val="0"/>
                </a:spcBef>
                <a:spcAft>
                  <a:spcPts val="0"/>
                </a:spcAft>
                <a:buSzPts val="1400"/>
                <a:buFont typeface="Roboto"/>
                <a:buChar char="●"/>
              </a:pPr>
              <a:r>
                <a:rPr lang="en-US">
                  <a:latin typeface="Roboto"/>
                  <a:ea typeface="Roboto"/>
                  <a:cs typeface="Roboto"/>
                  <a:sym typeface="Roboto"/>
                </a:rPr>
                <a:t>Determine the most important message you’d like to communicate.</a:t>
              </a:r>
              <a:endParaRPr>
                <a:latin typeface="Roboto"/>
                <a:ea typeface="Roboto"/>
                <a:cs typeface="Roboto"/>
                <a:sym typeface="Roboto"/>
              </a:endParaRPr>
            </a:p>
            <a:p>
              <a:pPr indent="-317500" lvl="0" marL="457200" rtl="0" algn="l">
                <a:lnSpc>
                  <a:spcPct val="115000"/>
                </a:lnSpc>
                <a:spcBef>
                  <a:spcPts val="0"/>
                </a:spcBef>
                <a:spcAft>
                  <a:spcPts val="0"/>
                </a:spcAft>
                <a:buSzPts val="1400"/>
                <a:buFont typeface="Roboto"/>
                <a:buChar char="●"/>
              </a:pPr>
              <a:r>
                <a:rPr lang="en-US">
                  <a:latin typeface="Roboto"/>
                  <a:ea typeface="Roboto"/>
                  <a:cs typeface="Roboto"/>
                  <a:sym typeface="Roboto"/>
                </a:rPr>
                <a:t>Narrow them down to a few key points to internalize and remember.</a:t>
              </a:r>
              <a:endParaRPr>
                <a:latin typeface="Roboto"/>
                <a:ea typeface="Roboto"/>
                <a:cs typeface="Roboto"/>
                <a:sym typeface="Roboto"/>
              </a:endParaRPr>
            </a:p>
          </p:txBody>
        </p:sp>
      </p:grpSp>
      <p:grpSp>
        <p:nvGrpSpPr>
          <p:cNvPr id="346" name="Google Shape;346;g37c14d06fbd_0_0"/>
          <p:cNvGrpSpPr/>
          <p:nvPr/>
        </p:nvGrpSpPr>
        <p:grpSpPr>
          <a:xfrm>
            <a:off x="3246675" y="1548850"/>
            <a:ext cx="2770551" cy="4306717"/>
            <a:chOff x="1118226" y="283725"/>
            <a:chExt cx="2090824" cy="4076400"/>
          </a:xfrm>
        </p:grpSpPr>
        <p:sp>
          <p:nvSpPr>
            <p:cNvPr id="347" name="Google Shape;347;g37c14d06fbd_0_0"/>
            <p:cNvSpPr/>
            <p:nvPr/>
          </p:nvSpPr>
          <p:spPr>
            <a:xfrm>
              <a:off x="1178650" y="283725"/>
              <a:ext cx="2030400" cy="4076400"/>
            </a:xfrm>
            <a:prstGeom prst="rect">
              <a:avLst/>
            </a:prstGeom>
            <a:solidFill>
              <a:srgbClr val="1B786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8" name="Google Shape;348;g37c14d06fbd_0_0"/>
            <p:cNvSpPr/>
            <p:nvPr/>
          </p:nvSpPr>
          <p:spPr>
            <a:xfrm>
              <a:off x="1118226" y="341748"/>
              <a:ext cx="2048100" cy="938400"/>
            </a:xfrm>
            <a:prstGeom prst="rect">
              <a:avLst/>
            </a:prstGeom>
            <a:solidFill>
              <a:srgbClr val="FFFFFF"/>
            </a:solidFill>
            <a:ln cap="flat" cmpd="sng" w="25400">
              <a:solidFill>
                <a:srgbClr val="1D7E75"/>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9" name="Google Shape;349;g37c14d06fbd_0_0"/>
            <p:cNvSpPr/>
            <p:nvPr/>
          </p:nvSpPr>
          <p:spPr>
            <a:xfrm>
              <a:off x="1233923" y="1225061"/>
              <a:ext cx="1815000" cy="6081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t/>
              </a:r>
              <a:endParaRPr sz="1600">
                <a:solidFill>
                  <a:srgbClr val="1D7E75"/>
                </a:solidFill>
                <a:latin typeface="Roboto Medium"/>
                <a:ea typeface="Roboto Medium"/>
                <a:cs typeface="Roboto Medium"/>
                <a:sym typeface="Roboto Medium"/>
              </a:endParaRPr>
            </a:p>
          </p:txBody>
        </p:sp>
        <p:sp>
          <p:nvSpPr>
            <p:cNvPr id="350" name="Google Shape;350;g37c14d06fbd_0_0"/>
            <p:cNvSpPr/>
            <p:nvPr/>
          </p:nvSpPr>
          <p:spPr>
            <a:xfrm>
              <a:off x="1233850" y="470600"/>
              <a:ext cx="1815000" cy="6750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3000">
                  <a:solidFill>
                    <a:srgbClr val="1D7E75"/>
                  </a:solidFill>
                </a:rPr>
                <a:t>Audience</a:t>
              </a:r>
              <a:endParaRPr sz="3000">
                <a:solidFill>
                  <a:srgbClr val="1D7E75"/>
                </a:solidFill>
              </a:endParaRPr>
            </a:p>
          </p:txBody>
        </p:sp>
        <p:sp>
          <p:nvSpPr>
            <p:cNvPr id="351" name="Google Shape;351;g37c14d06fbd_0_0"/>
            <p:cNvSpPr/>
            <p:nvPr/>
          </p:nvSpPr>
          <p:spPr>
            <a:xfrm rot="5400000">
              <a:off x="1895403" y="1499565"/>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2" name="Google Shape;352;g37c14d06fbd_0_0"/>
            <p:cNvSpPr/>
            <p:nvPr/>
          </p:nvSpPr>
          <p:spPr>
            <a:xfrm>
              <a:off x="1148437" y="2063321"/>
              <a:ext cx="2030400" cy="1085400"/>
            </a:xfrm>
            <a:prstGeom prst="rect">
              <a:avLst/>
            </a:prstGeom>
            <a:noFill/>
            <a:ln>
              <a:noFill/>
            </a:ln>
          </p:spPr>
          <p:txBody>
            <a:bodyPr anchorCtr="0" anchor="t" bIns="121900" lIns="121900" spcFirstLastPara="1" rIns="121900" wrap="square" tIns="121900">
              <a:noAutofit/>
            </a:bodyPr>
            <a:lstStyle/>
            <a:p>
              <a:pPr indent="-317500" lvl="0" marL="457200" rtl="0" algn="l">
                <a:lnSpc>
                  <a:spcPct val="115000"/>
                </a:lnSpc>
                <a:spcBef>
                  <a:spcPts val="0"/>
                </a:spcBef>
                <a:spcAft>
                  <a:spcPts val="0"/>
                </a:spcAft>
                <a:buSzPts val="1400"/>
                <a:buFont typeface="Roboto"/>
                <a:buChar char="●"/>
              </a:pPr>
              <a:r>
                <a:rPr lang="en-US">
                  <a:latin typeface="Roboto"/>
                  <a:ea typeface="Roboto"/>
                  <a:cs typeface="Roboto"/>
                  <a:sym typeface="Roboto"/>
                </a:rPr>
                <a:t>Understand who your audience is.</a:t>
              </a:r>
              <a:endParaRPr>
                <a:latin typeface="Roboto"/>
                <a:ea typeface="Roboto"/>
                <a:cs typeface="Roboto"/>
                <a:sym typeface="Roboto"/>
              </a:endParaRPr>
            </a:p>
            <a:p>
              <a:pPr indent="-317500" lvl="0" marL="457200" rtl="0" algn="l">
                <a:lnSpc>
                  <a:spcPct val="115000"/>
                </a:lnSpc>
                <a:spcBef>
                  <a:spcPts val="0"/>
                </a:spcBef>
                <a:spcAft>
                  <a:spcPts val="0"/>
                </a:spcAft>
                <a:buSzPts val="1400"/>
                <a:buFont typeface="Roboto"/>
                <a:buChar char="●"/>
              </a:pPr>
              <a:r>
                <a:rPr lang="en-US">
                  <a:latin typeface="Roboto"/>
                  <a:ea typeface="Roboto"/>
                  <a:cs typeface="Roboto"/>
                  <a:sym typeface="Roboto"/>
                </a:rPr>
                <a:t>Who are the decision makers and who can influence the process?</a:t>
              </a:r>
              <a:endParaRPr>
                <a:latin typeface="Roboto"/>
                <a:ea typeface="Roboto"/>
                <a:cs typeface="Roboto"/>
                <a:sym typeface="Roboto"/>
              </a:endParaRPr>
            </a:p>
          </p:txBody>
        </p:sp>
      </p:grpSp>
      <p:grpSp>
        <p:nvGrpSpPr>
          <p:cNvPr id="353" name="Google Shape;353;g37c14d06fbd_0_0"/>
          <p:cNvGrpSpPr/>
          <p:nvPr/>
        </p:nvGrpSpPr>
        <p:grpSpPr>
          <a:xfrm>
            <a:off x="9264425" y="1548850"/>
            <a:ext cx="2843689" cy="4306717"/>
            <a:chOff x="1118228" y="283725"/>
            <a:chExt cx="2146019" cy="4076400"/>
          </a:xfrm>
        </p:grpSpPr>
        <p:sp>
          <p:nvSpPr>
            <p:cNvPr id="354" name="Google Shape;354;g37c14d06fbd_0_0"/>
            <p:cNvSpPr/>
            <p:nvPr/>
          </p:nvSpPr>
          <p:spPr>
            <a:xfrm>
              <a:off x="1178650" y="283725"/>
              <a:ext cx="2030400" cy="4076400"/>
            </a:xfrm>
            <a:prstGeom prst="rect">
              <a:avLst/>
            </a:prstGeom>
            <a:solidFill>
              <a:srgbClr val="1B786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5" name="Google Shape;355;g37c14d06fbd_0_0"/>
            <p:cNvSpPr/>
            <p:nvPr/>
          </p:nvSpPr>
          <p:spPr>
            <a:xfrm>
              <a:off x="1118228" y="341748"/>
              <a:ext cx="2048100" cy="956700"/>
            </a:xfrm>
            <a:prstGeom prst="rect">
              <a:avLst/>
            </a:prstGeom>
            <a:solidFill>
              <a:srgbClr val="FFFFFF"/>
            </a:solidFill>
            <a:ln cap="flat" cmpd="sng" w="25400">
              <a:solidFill>
                <a:srgbClr val="1D7E75"/>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6" name="Google Shape;356;g37c14d06fbd_0_0"/>
            <p:cNvSpPr/>
            <p:nvPr/>
          </p:nvSpPr>
          <p:spPr>
            <a:xfrm>
              <a:off x="1233923" y="1225061"/>
              <a:ext cx="1815000" cy="6081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t/>
              </a:r>
              <a:endParaRPr sz="1600">
                <a:solidFill>
                  <a:srgbClr val="1D7E75"/>
                </a:solidFill>
                <a:latin typeface="Roboto Medium"/>
                <a:ea typeface="Roboto Medium"/>
                <a:cs typeface="Roboto Medium"/>
                <a:sym typeface="Roboto Medium"/>
              </a:endParaRPr>
            </a:p>
          </p:txBody>
        </p:sp>
        <p:sp>
          <p:nvSpPr>
            <p:cNvPr id="357" name="Google Shape;357;g37c14d06fbd_0_0"/>
            <p:cNvSpPr/>
            <p:nvPr/>
          </p:nvSpPr>
          <p:spPr>
            <a:xfrm>
              <a:off x="1233850" y="470600"/>
              <a:ext cx="1815000" cy="6750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3000">
                  <a:solidFill>
                    <a:srgbClr val="1D7E75"/>
                  </a:solidFill>
                </a:rPr>
                <a:t>Engagement</a:t>
              </a:r>
              <a:endParaRPr sz="3000">
                <a:solidFill>
                  <a:srgbClr val="1D7E75"/>
                </a:solidFill>
              </a:endParaRPr>
            </a:p>
          </p:txBody>
        </p:sp>
        <p:sp>
          <p:nvSpPr>
            <p:cNvPr id="358" name="Google Shape;358;g37c14d06fbd_0_0"/>
            <p:cNvSpPr/>
            <p:nvPr/>
          </p:nvSpPr>
          <p:spPr>
            <a:xfrm rot="5400000">
              <a:off x="1932466" y="1499565"/>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9" name="Google Shape;359;g37c14d06fbd_0_0"/>
            <p:cNvSpPr/>
            <p:nvPr/>
          </p:nvSpPr>
          <p:spPr>
            <a:xfrm>
              <a:off x="1233846" y="1958186"/>
              <a:ext cx="2030400" cy="1085400"/>
            </a:xfrm>
            <a:prstGeom prst="rect">
              <a:avLst/>
            </a:prstGeom>
            <a:noFill/>
            <a:ln>
              <a:noFill/>
            </a:ln>
          </p:spPr>
          <p:txBody>
            <a:bodyPr anchorCtr="0" anchor="t" bIns="121900" lIns="121900" spcFirstLastPara="1" rIns="121900" wrap="square" tIns="121900">
              <a:noAutofit/>
            </a:bodyPr>
            <a:lstStyle/>
            <a:p>
              <a:pPr indent="-317500" lvl="0" marL="457200" rtl="0" algn="l">
                <a:lnSpc>
                  <a:spcPct val="115000"/>
                </a:lnSpc>
                <a:spcBef>
                  <a:spcPts val="0"/>
                </a:spcBef>
                <a:spcAft>
                  <a:spcPts val="0"/>
                </a:spcAft>
                <a:buSzPts val="1400"/>
                <a:buFont typeface="Roboto"/>
                <a:buChar char="●"/>
              </a:pPr>
              <a:r>
                <a:rPr lang="en-US">
                  <a:latin typeface="Roboto"/>
                  <a:ea typeface="Roboto"/>
                  <a:cs typeface="Roboto"/>
                  <a:sym typeface="Roboto"/>
                </a:rPr>
                <a:t>Channels: email, regular mail, websites, social media, webinars, in-person.</a:t>
              </a:r>
              <a:endParaRPr>
                <a:latin typeface="Roboto"/>
                <a:ea typeface="Roboto"/>
                <a:cs typeface="Roboto"/>
                <a:sym typeface="Roboto"/>
              </a:endParaRPr>
            </a:p>
            <a:p>
              <a:pPr indent="0" lvl="0" marL="914400" rtl="0" algn="l">
                <a:lnSpc>
                  <a:spcPct val="115000"/>
                </a:lnSpc>
                <a:spcBef>
                  <a:spcPts val="0"/>
                </a:spcBef>
                <a:spcAft>
                  <a:spcPts val="0"/>
                </a:spcAft>
                <a:buNone/>
              </a:pPr>
              <a:r>
                <a:t/>
              </a:r>
              <a:endParaRPr>
                <a:latin typeface="Roboto"/>
                <a:ea typeface="Roboto"/>
                <a:cs typeface="Roboto"/>
                <a:sym typeface="Roboto"/>
              </a:endParaRPr>
            </a:p>
            <a:p>
              <a:pPr indent="-317500" lvl="0" marL="457200" rtl="0" algn="l">
                <a:lnSpc>
                  <a:spcPct val="115000"/>
                </a:lnSpc>
                <a:spcBef>
                  <a:spcPts val="0"/>
                </a:spcBef>
                <a:spcAft>
                  <a:spcPts val="0"/>
                </a:spcAft>
                <a:buSzPts val="1400"/>
                <a:buFont typeface="Roboto"/>
                <a:buChar char="●"/>
              </a:pPr>
              <a:r>
                <a:rPr lang="en-US">
                  <a:latin typeface="Roboto"/>
                  <a:ea typeface="Roboto"/>
                  <a:cs typeface="Roboto"/>
                  <a:sym typeface="Roboto"/>
                </a:rPr>
                <a:t>Medium: Websites, printed reports, videos, presentations.</a:t>
              </a:r>
              <a:endParaRPr>
                <a:latin typeface="Roboto"/>
                <a:ea typeface="Roboto"/>
                <a:cs typeface="Roboto"/>
                <a:sym typeface="Roboto"/>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6"/>
          <p:cNvSpPr txBox="1"/>
          <p:nvPr>
            <p:ph type="title"/>
          </p:nvPr>
        </p:nvSpPr>
        <p:spPr>
          <a:xfrm>
            <a:off x="439189" y="280421"/>
            <a:ext cx="9195300" cy="7077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lt1"/>
              </a:buClr>
              <a:buSzPts val="4400"/>
              <a:buFont typeface="Atkinson Hyperlegible"/>
              <a:buNone/>
            </a:pPr>
            <a:r>
              <a:rPr lang="en-US">
                <a:latin typeface="Atkinson Hyperlegible"/>
                <a:ea typeface="Atkinson Hyperlegible"/>
                <a:cs typeface="Atkinson Hyperlegible"/>
                <a:sym typeface="Atkinson Hyperlegible"/>
              </a:rPr>
              <a:t>Activity: Data Storytelling</a:t>
            </a:r>
            <a:endParaRPr/>
          </a:p>
        </p:txBody>
      </p:sp>
      <p:sp>
        <p:nvSpPr>
          <p:cNvPr id="366" name="Google Shape;366;p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A close up of a logo  AI-generated content may be incorrect." id="367" name="Google Shape;367;p6"/>
          <p:cNvPicPr preferRelativeResize="0"/>
          <p:nvPr/>
        </p:nvPicPr>
        <p:blipFill rotWithShape="1">
          <a:blip r:embed="rId3">
            <a:alphaModFix/>
          </a:blip>
          <a:srcRect b="0" l="0" r="0" t="0"/>
          <a:stretch/>
        </p:blipFill>
        <p:spPr>
          <a:xfrm>
            <a:off x="4915332" y="5976505"/>
            <a:ext cx="2333625" cy="723900"/>
          </a:xfrm>
          <a:prstGeom prst="rect">
            <a:avLst/>
          </a:prstGeom>
          <a:noFill/>
          <a:ln>
            <a:noFill/>
          </a:ln>
        </p:spPr>
      </p:pic>
      <p:sp>
        <p:nvSpPr>
          <p:cNvPr id="368" name="Google Shape;368;p6"/>
          <p:cNvSpPr txBox="1"/>
          <p:nvPr/>
        </p:nvSpPr>
        <p:spPr>
          <a:xfrm>
            <a:off x="345525" y="1166975"/>
            <a:ext cx="6566400" cy="4769400"/>
          </a:xfrm>
          <a:prstGeom prst="rect">
            <a:avLst/>
          </a:prstGeom>
          <a:noFill/>
          <a:ln>
            <a:noFill/>
          </a:ln>
        </p:spPr>
        <p:txBody>
          <a:bodyPr anchorCtr="0" anchor="t" bIns="91425" lIns="91425" spcFirstLastPara="1" rIns="91425" wrap="square" tIns="91425">
            <a:spAutoFit/>
          </a:bodyPr>
          <a:lstStyle/>
          <a:p>
            <a:pPr indent="0" lvl="0" marL="0" rtl="0" algn="l">
              <a:lnSpc>
                <a:spcPct val="190909"/>
              </a:lnSpc>
              <a:spcBef>
                <a:spcPts val="1200"/>
              </a:spcBef>
              <a:spcAft>
                <a:spcPts val="0"/>
              </a:spcAft>
              <a:buNone/>
            </a:pPr>
            <a:r>
              <a:rPr lang="en-US" sz="2700">
                <a:solidFill>
                  <a:srgbClr val="0A0A0A"/>
                </a:solidFill>
                <a:latin typeface="Roboto"/>
                <a:ea typeface="Roboto"/>
                <a:cs typeface="Roboto"/>
                <a:sym typeface="Roboto"/>
              </a:rPr>
              <a:t>Mike's SNAP outreach data story</a:t>
            </a:r>
            <a:endParaRPr sz="2700">
              <a:solidFill>
                <a:srgbClr val="0A0A0A"/>
              </a:solidFill>
              <a:latin typeface="Roboto"/>
              <a:ea typeface="Roboto"/>
              <a:cs typeface="Roboto"/>
              <a:sym typeface="Roboto"/>
            </a:endParaRPr>
          </a:p>
          <a:p>
            <a:pPr indent="0" lvl="0" marL="0" rtl="0" algn="l">
              <a:lnSpc>
                <a:spcPct val="115833"/>
              </a:lnSpc>
              <a:spcBef>
                <a:spcPts val="0"/>
              </a:spcBef>
              <a:spcAft>
                <a:spcPts val="0"/>
              </a:spcAft>
              <a:buNone/>
            </a:pPr>
            <a:r>
              <a:rPr b="1" lang="en-US" sz="1900">
                <a:latin typeface="Times New Roman"/>
                <a:ea typeface="Times New Roman"/>
                <a:cs typeface="Times New Roman"/>
                <a:sym typeface="Times New Roman"/>
              </a:rPr>
              <a:t>Mike, a SNAP Outreach Coordinator, wants to know where to focus his efforts in suburban Cook County. Using the Health Atlas, he looked at data on households receiving SNAP and those in poverty not receiving benefits, paying special attention to Des Plaines. </a:t>
            </a:r>
            <a:endParaRPr b="1" sz="1900">
              <a:latin typeface="Times New Roman"/>
              <a:ea typeface="Times New Roman"/>
              <a:cs typeface="Times New Roman"/>
              <a:sym typeface="Times New Roman"/>
            </a:endParaRPr>
          </a:p>
          <a:p>
            <a:pPr indent="0" lvl="0" marL="0" rtl="0" algn="l">
              <a:lnSpc>
                <a:spcPct val="115833"/>
              </a:lnSpc>
              <a:spcBef>
                <a:spcPts val="800"/>
              </a:spcBef>
              <a:spcAft>
                <a:spcPts val="0"/>
              </a:spcAft>
              <a:buNone/>
            </a:pPr>
            <a:r>
              <a:rPr b="1" lang="en-US" sz="1900">
                <a:latin typeface="Times New Roman"/>
                <a:ea typeface="Times New Roman"/>
                <a:cs typeface="Times New Roman"/>
                <a:sym typeface="Times New Roman"/>
              </a:rPr>
              <a:t>As you completed this activity, you explored how data can highlight unmet needs, identify disparities across neighborhoods, and help prioritize outreach strategies for communities like Des Plaines.</a:t>
            </a:r>
            <a:endParaRPr b="1" sz="1900">
              <a:latin typeface="Times New Roman"/>
              <a:ea typeface="Times New Roman"/>
              <a:cs typeface="Times New Roman"/>
              <a:sym typeface="Times New Roman"/>
            </a:endParaRPr>
          </a:p>
          <a:p>
            <a:pPr indent="0" lvl="0" marL="0" rtl="0" algn="l">
              <a:lnSpc>
                <a:spcPct val="115833"/>
              </a:lnSpc>
              <a:spcBef>
                <a:spcPts val="800"/>
              </a:spcBef>
              <a:spcAft>
                <a:spcPts val="0"/>
              </a:spcAft>
              <a:buNone/>
            </a:pPr>
            <a:r>
              <a:t/>
            </a:r>
            <a:endParaRPr b="1" sz="1200">
              <a:latin typeface="Times New Roman"/>
              <a:ea typeface="Times New Roman"/>
              <a:cs typeface="Times New Roman"/>
              <a:sym typeface="Times New Roman"/>
            </a:endParaRPr>
          </a:p>
          <a:p>
            <a:pPr indent="0" lvl="0" marL="0" rtl="0" algn="l">
              <a:lnSpc>
                <a:spcPct val="163636"/>
              </a:lnSpc>
              <a:spcBef>
                <a:spcPts val="1200"/>
              </a:spcBef>
              <a:spcAft>
                <a:spcPts val="0"/>
              </a:spcAft>
              <a:buNone/>
            </a:pPr>
            <a:r>
              <a:t/>
            </a:r>
            <a:endParaRPr sz="1100">
              <a:latin typeface="Roboto"/>
              <a:ea typeface="Roboto"/>
              <a:cs typeface="Roboto"/>
              <a:sym typeface="Roboto"/>
            </a:endParaRPr>
          </a:p>
        </p:txBody>
      </p:sp>
      <p:pic>
        <p:nvPicPr>
          <p:cNvPr id="369" name="Google Shape;369;p6" title="SNAP Desplaines.png"/>
          <p:cNvPicPr preferRelativeResize="0"/>
          <p:nvPr/>
        </p:nvPicPr>
        <p:blipFill>
          <a:blip r:embed="rId4">
            <a:alphaModFix/>
          </a:blip>
          <a:stretch>
            <a:fillRect/>
          </a:stretch>
        </p:blipFill>
        <p:spPr>
          <a:xfrm>
            <a:off x="6876051" y="1900800"/>
            <a:ext cx="5092550" cy="4075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1">
      <a:dk1>
        <a:srgbClr val="09233F"/>
      </a:dk1>
      <a:lt1>
        <a:srgbClr val="FFFFFF"/>
      </a:lt1>
      <a:dk2>
        <a:srgbClr val="37C1CC"/>
      </a:dk2>
      <a:lt2>
        <a:srgbClr val="0B4D79"/>
      </a:lt2>
      <a:accent1>
        <a:srgbClr val="2C8EAB"/>
      </a:accent1>
      <a:accent2>
        <a:srgbClr val="FDA528"/>
      </a:accent2>
      <a:accent3>
        <a:srgbClr val="A3DFE5"/>
      </a:accent3>
      <a:accent4>
        <a:srgbClr val="8E88E5"/>
      </a:accent4>
      <a:accent5>
        <a:srgbClr val="DBDCDB"/>
      </a:accent5>
      <a:accent6>
        <a:srgbClr val="EBECEB"/>
      </a:accent6>
      <a:hlink>
        <a:srgbClr val="2C8EAB"/>
      </a:hlink>
      <a:folHlink>
        <a:srgbClr val="21B6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2024-04-17T20:50:52Z</dcterms:created>
  <dc:creator>Alfreda Holloway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0x010100BAB92FEAFD183443A64CECED963D8888</vt:lpwstr>
  </property>
  <property fmtid="{D5CDD505-2E9C-101B-9397-08002B2CF9AE}" pid="3" name="MediaServiceImageTags">
    <vt:lpwstr/>
  </property>
</Properties>
</file>